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Corbel" panose="020B0503020204020204" pitchFamily="34" charset="0"/>
      <p:regular r:id="rId42"/>
      <p:bold r:id="rId43"/>
      <p:italic r:id="rId44"/>
      <p:boldItalic r:id="rId45"/>
    </p:embeddedFont>
    <p:embeddedFont>
      <p:font typeface="Karla" panose="020B0604020202020204" charset="0"/>
      <p:regular r:id="rId46"/>
      <p:bold r:id="rId47"/>
      <p:italic r:id="rId48"/>
      <p:boldItalic r:id="rId49"/>
    </p:embeddedFont>
    <p:embeddedFont>
      <p:font typeface="Montserrat"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LyG6T8aAPVEzgAlitVzYnl7PY4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D51A7-172C-4A0F-B177-3E488EBB13D6}" v="1" dt="2021-10-16T07:25:43.855"/>
  </p1510:revLst>
</p1510:revInfo>
</file>

<file path=ppt/tableStyles.xml><?xml version="1.0" encoding="utf-8"?>
<a:tblStyleLst xmlns:a="http://schemas.openxmlformats.org/drawingml/2006/main" def="{BA9E62C0-E791-422F-AE10-5076E8E0CB6A}">
  <a:tblStyle styleId="{BA9E62C0-E791-422F-AE10-5076E8E0CB6A}"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309EDE-1FA5-4144-A7EC-3D367CD28A7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customschemas.google.com/relationships/presentationmetadata" Target="meta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ANKITHA#" userId="S::ankitha001@e.ntu.edu.sg::123b43fb-df74-48a2-a344-1ddc4cf11886" providerId="AD" clId="Web-{23DD51A7-172C-4A0F-B177-3E488EBB13D6}"/>
    <pc:docChg chg="modSld">
      <pc:chgData name="#ANIL ANKITHA#" userId="S::ankitha001@e.ntu.edu.sg::123b43fb-df74-48a2-a344-1ddc4cf11886" providerId="AD" clId="Web-{23DD51A7-172C-4A0F-B177-3E488EBB13D6}" dt="2021-10-16T07:25:43.855" v="0"/>
      <pc:docMkLst>
        <pc:docMk/>
      </pc:docMkLst>
      <pc:sldChg chg="addSp">
        <pc:chgData name="#ANIL ANKITHA#" userId="S::ankitha001@e.ntu.edu.sg::123b43fb-df74-48a2-a344-1ddc4cf11886" providerId="AD" clId="Web-{23DD51A7-172C-4A0F-B177-3E488EBB13D6}" dt="2021-10-16T07:25:43.855" v="0"/>
        <pc:sldMkLst>
          <pc:docMk/>
          <pc:sldMk cId="0" sldId="288"/>
        </pc:sldMkLst>
        <pc:spChg chg="add">
          <ac:chgData name="#ANIL ANKITHA#" userId="S::ankitha001@e.ntu.edu.sg::123b43fb-df74-48a2-a344-1ddc4cf11886" providerId="AD" clId="Web-{23DD51A7-172C-4A0F-B177-3E488EBB13D6}" dt="2021-10-16T07:25:43.855" v="0"/>
          <ac:spMkLst>
            <pc:docMk/>
            <pc:sldMk cId="0" sldId="288"/>
            <ac:spMk id="2" creationId="{5C2A25ED-09CB-4791-9DC7-B12F9FFD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laticon.com/authors/smartlin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freepik.co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laticon.com/authors/smartlin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freepik.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laticon.com/authors/smartlin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freepik.co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bbf4fe584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bbf4fe584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bbf4fe584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bbf4fe584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https://www.flaticon.com/authors/smartline</a:t>
            </a:r>
            <a:endParaRPr/>
          </a:p>
          <a:p>
            <a:pPr marL="0" lvl="0" indent="0" algn="l" rtl="0">
              <a:spcBef>
                <a:spcPts val="0"/>
              </a:spcBef>
              <a:spcAft>
                <a:spcPts val="0"/>
              </a:spcAft>
              <a:buNone/>
            </a:pPr>
            <a:r>
              <a:rPr lang="en-US" u="sng">
                <a:solidFill>
                  <a:schemeClr val="hlink"/>
                </a:solidFill>
                <a:hlinkClick r:id="rId4"/>
              </a:rPr>
              <a:t>https://www.freepik.com/</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bbf4fe584_2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bbf4fe584_2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bbf4fe584_2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bbf4fe584_2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bbf4fe584_2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bbf4fe584_2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bbf4fe584_2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bbf4fe584_2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bbf4fe584_2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bbf4fe584_2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bbf4fe584_1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bbf4fe584_1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bbf4fe584_2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bbf4fe584_2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https://www.flaticon.com/authors/smartline</a:t>
            </a:r>
            <a:endParaRPr/>
          </a:p>
          <a:p>
            <a:pPr marL="0" lvl="0" indent="0" algn="l" rtl="0">
              <a:spcBef>
                <a:spcPts val="0"/>
              </a:spcBef>
              <a:spcAft>
                <a:spcPts val="0"/>
              </a:spcAft>
              <a:buNone/>
            </a:pPr>
            <a:r>
              <a:rPr lang="en-US" u="sng">
                <a:solidFill>
                  <a:schemeClr val="hlink"/>
                </a:solidFill>
                <a:hlinkClick r:id="rId4"/>
              </a:rPr>
              <a:t>https://www.freepik.com/</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bbf4fe584_2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cbbf4fe584_2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abea4c1e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abea4c1e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bf4fe584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bf4fe584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bbf4fe584_2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bbf4fe584_2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https://www.flaticon.com/authors/smartline</a:t>
            </a:r>
            <a:endParaRPr/>
          </a:p>
          <a:p>
            <a:pPr marL="0" lvl="0" indent="0" algn="l" rtl="0">
              <a:spcBef>
                <a:spcPts val="0"/>
              </a:spcBef>
              <a:spcAft>
                <a:spcPts val="0"/>
              </a:spcAft>
              <a:buNone/>
            </a:pPr>
            <a:r>
              <a:rPr lang="en-US" u="sng">
                <a:solidFill>
                  <a:schemeClr val="hlink"/>
                </a:solidFill>
                <a:hlinkClick r:id="rId4"/>
              </a:rPr>
              <a:t>https://www.freepik.com/</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bbf4fe584_2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bbf4fe584_2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bbf4fe584_2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bbf4fe584_2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bbf4fe584_2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bbf4fe584_2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bbf4fe584_2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bbf4fe584_2_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bbf4fe584_2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bbf4fe584_2_1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abea4c1e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abea4c1e1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bbf4fe584_2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bbf4fe584_2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cbbf4fe584_2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cbbf4fe584_2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bbf4fe584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cbbf4fe584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200000"/>
              </a:lnSpc>
              <a:spcBef>
                <a:spcPts val="0"/>
              </a:spcBef>
              <a:spcAft>
                <a:spcPts val="0"/>
              </a:spcAft>
              <a:buClr>
                <a:srgbClr val="000000"/>
              </a:buClr>
              <a:buSzPts val="1100"/>
              <a:buFont typeface="Arial"/>
              <a:buChar char="●"/>
            </a:pPr>
            <a:r>
              <a:rPr lang="en-US"/>
              <a:t>1 in 10 seniors above age 60 have dementia</a:t>
            </a:r>
            <a:endParaRPr/>
          </a:p>
          <a:p>
            <a:pPr marL="457200" lvl="0" indent="-317500" algn="l" rtl="0">
              <a:lnSpc>
                <a:spcPct val="200000"/>
              </a:lnSpc>
              <a:spcBef>
                <a:spcPts val="0"/>
              </a:spcBef>
              <a:spcAft>
                <a:spcPts val="0"/>
              </a:spcAft>
              <a:buClr>
                <a:schemeClr val="lt1"/>
              </a:buClr>
              <a:buSzPts val="1400"/>
              <a:buFont typeface="Arial"/>
              <a:buChar char="●"/>
            </a:pPr>
            <a:r>
              <a:rPr lang="en-US"/>
              <a:t>Source, according to who</a:t>
            </a:r>
            <a:endParaRPr/>
          </a:p>
          <a:p>
            <a:pPr marL="457200" lvl="0" indent="-298450" algn="l" rtl="0">
              <a:lnSpc>
                <a:spcPct val="200000"/>
              </a:lnSpc>
              <a:spcBef>
                <a:spcPts val="0"/>
              </a:spcBef>
              <a:spcAft>
                <a:spcPts val="0"/>
              </a:spcAft>
              <a:buClr>
                <a:srgbClr val="000000"/>
              </a:buClr>
              <a:buSzPts val="1100"/>
              <a:buFont typeface="Arial"/>
              <a:buChar char="●"/>
            </a:pPr>
            <a:r>
              <a:rPr lang="en-US"/>
              <a:t>As seniors age, their memory degrade </a:t>
            </a:r>
            <a:endParaRPr/>
          </a:p>
          <a:p>
            <a:pPr marL="457200" lvl="0" indent="-317500" algn="l" rtl="0">
              <a:lnSpc>
                <a:spcPct val="200000"/>
              </a:lnSpc>
              <a:spcBef>
                <a:spcPts val="0"/>
              </a:spcBef>
              <a:spcAft>
                <a:spcPts val="0"/>
              </a:spcAft>
              <a:buClr>
                <a:schemeClr val="lt1"/>
              </a:buClr>
              <a:buSzPts val="1400"/>
              <a:buFont typeface="Arial"/>
              <a:buChar char="●"/>
            </a:pPr>
            <a:r>
              <a:rPr lang="en-US"/>
              <a:t>leading back to dementia </a:t>
            </a:r>
            <a:endParaRPr/>
          </a:p>
          <a:p>
            <a:pPr marL="457200" lvl="0" indent="-298450" algn="l" rtl="0">
              <a:lnSpc>
                <a:spcPct val="200000"/>
              </a:lnSpc>
              <a:spcBef>
                <a:spcPts val="0"/>
              </a:spcBef>
              <a:spcAft>
                <a:spcPts val="0"/>
              </a:spcAft>
              <a:buClr>
                <a:srgbClr val="000000"/>
              </a:buClr>
              <a:buSzPts val="1100"/>
              <a:buFont typeface="Arial"/>
              <a:buChar char="●"/>
            </a:pPr>
            <a:r>
              <a:rPr lang="en-US"/>
              <a:t>Reduced reaction time</a:t>
            </a:r>
            <a:endParaRPr/>
          </a:p>
          <a:p>
            <a:pPr marL="457200" lvl="0" indent="-298450" algn="l" rtl="0">
              <a:lnSpc>
                <a:spcPct val="200000"/>
              </a:lnSpc>
              <a:spcBef>
                <a:spcPts val="0"/>
              </a:spcBef>
              <a:spcAft>
                <a:spcPts val="0"/>
              </a:spcAft>
              <a:buClr>
                <a:srgbClr val="000000"/>
              </a:buClr>
              <a:buSzPts val="1100"/>
              <a:buFont typeface="Arial"/>
              <a:buChar char="●"/>
            </a:pPr>
            <a:r>
              <a:rPr lang="en-US"/>
              <a:t>How ? </a:t>
            </a:r>
            <a:endParaRPr/>
          </a:p>
          <a:p>
            <a:pPr marL="457200" lvl="0" indent="-317500" algn="l" rtl="0">
              <a:lnSpc>
                <a:spcPct val="200000"/>
              </a:lnSpc>
              <a:spcBef>
                <a:spcPts val="0"/>
              </a:spcBef>
              <a:spcAft>
                <a:spcPts val="0"/>
              </a:spcAft>
              <a:buClr>
                <a:schemeClr val="lt1"/>
              </a:buClr>
              <a:buSzPts val="1400"/>
              <a:buFont typeface="Arial"/>
              <a:buChar char="●"/>
            </a:pPr>
            <a:r>
              <a:rPr lang="en-US">
                <a:solidFill>
                  <a:schemeClr val="dk1"/>
                </a:solidFill>
              </a:rPr>
              <a:t>research showed that videos games are an effective medium to enhance cognitive skills </a:t>
            </a:r>
            <a:endParaRPr>
              <a:solidFill>
                <a:schemeClr val="dk1"/>
              </a:solidFill>
            </a:endParaRPr>
          </a:p>
          <a:p>
            <a:pPr marL="457200" lvl="0" indent="-317500" algn="l" rtl="0">
              <a:lnSpc>
                <a:spcPct val="200000"/>
              </a:lnSpc>
              <a:spcBef>
                <a:spcPts val="0"/>
              </a:spcBef>
              <a:spcAft>
                <a:spcPts val="0"/>
              </a:spcAft>
              <a:buClr>
                <a:schemeClr val="lt1"/>
              </a:buClr>
              <a:buSzPts val="1400"/>
              <a:buFont typeface="Arial"/>
              <a:buChar char="●"/>
            </a:pPr>
            <a:r>
              <a:rPr lang="en-US">
                <a:solidFill>
                  <a:schemeClr val="dk1"/>
                </a:solidFill>
              </a:rPr>
              <a:t>allow Users to improve various aspects of their cognitive ability such as memory, and attention skills. </a:t>
            </a:r>
            <a:endParaRPr>
              <a:solidFill>
                <a:schemeClr val="dk1"/>
              </a:solidFill>
            </a:endParaRPr>
          </a:p>
          <a:p>
            <a:pPr marL="457200" lvl="0" indent="-317500" algn="l" rtl="0">
              <a:lnSpc>
                <a:spcPct val="200000"/>
              </a:lnSpc>
              <a:spcBef>
                <a:spcPts val="0"/>
              </a:spcBef>
              <a:spcAft>
                <a:spcPts val="0"/>
              </a:spcAft>
              <a:buClr>
                <a:schemeClr val="lt1"/>
              </a:buClr>
              <a:buSzPts val="1400"/>
              <a:buFont typeface="Arial"/>
              <a:buChar char="●"/>
            </a:pPr>
            <a:r>
              <a:rPr lang="en-US">
                <a:solidFill>
                  <a:schemeClr val="dk1"/>
                </a:solidFill>
              </a:rPr>
              <a:t>with this, we set forth to develop memoria</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bbf4fe584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bbf4fe584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bbf4fe584_8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bbf4fe584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bbf4fe584_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bbf4fe584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bbf4fe584_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cbbf4fe584_8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cbbf4fe584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cbbf4fe584_8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cbbf4fe584_2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cbbf4fe584_2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bbf4fe584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bbf4fe58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bbf4fe584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bbf4fe584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bbf4fe584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bbf4fe584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bbf4fe584_2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bbf4fe584_2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bbf4fe584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bbf4fe584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gcbbf4fe584_2_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gcbbf4fe584_2_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gcbbf4fe584_2_4"/>
          <p:cNvSpPr txBox="1">
            <a:spLocks noGrp="1"/>
          </p:cNvSpPr>
          <p:nvPr>
            <p:ph type="ctrTitle"/>
          </p:nvPr>
        </p:nvSpPr>
        <p:spPr>
          <a:xfrm>
            <a:off x="648300" y="31759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gcbbf4fe584_2_5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gcbbf4fe584_2_5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gcbbf4fe584_2_56"/>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endParaRPr/>
          </a:p>
        </p:txBody>
      </p:sp>
      <p:sp>
        <p:nvSpPr>
          <p:cNvPr id="65" name="Google Shape;65;gcbbf4fe584_2_5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gcbbf4fe584_2_6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gcbbf4fe584_2_6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gcbbf4fe584_2_6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p:cSld name="BLANK_1">
    <p:spTree>
      <p:nvGrpSpPr>
        <p:cNvPr id="1" name="Shape 70"/>
        <p:cNvGrpSpPr/>
        <p:nvPr/>
      </p:nvGrpSpPr>
      <p:grpSpPr>
        <a:xfrm>
          <a:off x="0" y="0"/>
          <a:ext cx="0" cy="0"/>
          <a:chOff x="0" y="0"/>
          <a:chExt cx="0" cy="0"/>
        </a:xfrm>
      </p:grpSpPr>
      <p:sp>
        <p:nvSpPr>
          <p:cNvPr id="71" name="Google Shape;71;gcbbf4fe584_2_6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gcbbf4fe584_2_67"/>
          <p:cNvSpPr txBox="1">
            <a:spLocks noGrp="1"/>
          </p:cNvSpPr>
          <p:nvPr>
            <p:ph type="title"/>
          </p:nvPr>
        </p:nvSpPr>
        <p:spPr>
          <a:xfrm>
            <a:off x="902189" y="213132"/>
            <a:ext cx="7338000" cy="11316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dk2"/>
              </a:buClr>
              <a:buSzPts val="1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 name="Google Shape;74;gcbbf4fe584_2_67"/>
          <p:cNvSpPr txBox="1">
            <a:spLocks noGrp="1"/>
          </p:cNvSpPr>
          <p:nvPr>
            <p:ph type="body" idx="1"/>
          </p:nvPr>
        </p:nvSpPr>
        <p:spPr>
          <a:xfrm>
            <a:off x="902189" y="1508760"/>
            <a:ext cx="7338000" cy="3154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900"/>
              </a:spcBef>
              <a:spcAft>
                <a:spcPts val="0"/>
              </a:spcAft>
              <a:buSzPts val="1800"/>
              <a:buChar char="▸"/>
              <a:defRPr/>
            </a:lvl1pPr>
            <a:lvl2pPr marL="914400" lvl="1" indent="-342900" algn="l" rtl="0">
              <a:lnSpc>
                <a:spcPct val="90000"/>
              </a:lnSpc>
              <a:spcBef>
                <a:spcPts val="150"/>
              </a:spcBef>
              <a:spcAft>
                <a:spcPts val="0"/>
              </a:spcAft>
              <a:buSzPts val="1800"/>
              <a:buChar char="▹"/>
              <a:defRPr/>
            </a:lvl2pPr>
            <a:lvl3pPr marL="1371600" lvl="2" indent="-342900" algn="l" rtl="0">
              <a:lnSpc>
                <a:spcPct val="90000"/>
              </a:lnSpc>
              <a:spcBef>
                <a:spcPts val="300"/>
              </a:spcBef>
              <a:spcAft>
                <a:spcPts val="0"/>
              </a:spcAft>
              <a:buSzPts val="1800"/>
              <a:buChar char="▹"/>
              <a:defRPr/>
            </a:lvl3pPr>
            <a:lvl4pPr marL="1828800" lvl="3" indent="-342900" algn="l" rtl="0">
              <a:lnSpc>
                <a:spcPct val="90000"/>
              </a:lnSpc>
              <a:spcBef>
                <a:spcPts val="300"/>
              </a:spcBef>
              <a:spcAft>
                <a:spcPts val="0"/>
              </a:spcAft>
              <a:buSzPts val="18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300"/>
              </a:spcBef>
              <a:spcAft>
                <a:spcPts val="0"/>
              </a:spcAft>
              <a:buSzPts val="1800"/>
              <a:buChar char="■"/>
              <a:defRPr/>
            </a:lvl6pPr>
            <a:lvl7pPr marL="3200400" lvl="6" indent="-342900" algn="l" rtl="0">
              <a:lnSpc>
                <a:spcPct val="90000"/>
              </a:lnSpc>
              <a:spcBef>
                <a:spcPts val="300"/>
              </a:spcBef>
              <a:spcAft>
                <a:spcPts val="0"/>
              </a:spcAft>
              <a:buSzPts val="1800"/>
              <a:buChar char="●"/>
              <a:defRPr/>
            </a:lvl7pPr>
            <a:lvl8pPr marL="3657600" lvl="7" indent="-342900" algn="l" rtl="0">
              <a:lnSpc>
                <a:spcPct val="90000"/>
              </a:lnSpc>
              <a:spcBef>
                <a:spcPts val="300"/>
              </a:spcBef>
              <a:spcAft>
                <a:spcPts val="0"/>
              </a:spcAft>
              <a:buSzPts val="1800"/>
              <a:buChar char="○"/>
              <a:defRPr/>
            </a:lvl8pPr>
            <a:lvl9pPr marL="4114800" lvl="8" indent="-342900" algn="l" rtl="0">
              <a:lnSpc>
                <a:spcPct val="90000"/>
              </a:lnSpc>
              <a:spcBef>
                <a:spcPts val="300"/>
              </a:spcBef>
              <a:spcAft>
                <a:spcPts val="300"/>
              </a:spcAft>
              <a:buSzPts val="1800"/>
              <a:buChar char="■"/>
              <a:defRPr/>
            </a:lvl9pPr>
          </a:lstStyle>
          <a:p>
            <a:endParaRPr/>
          </a:p>
        </p:txBody>
      </p:sp>
      <p:sp>
        <p:nvSpPr>
          <p:cNvPr id="75" name="Google Shape;75;gcbbf4fe584_2_67"/>
          <p:cNvSpPr txBox="1">
            <a:spLocks noGrp="1"/>
          </p:cNvSpPr>
          <p:nvPr>
            <p:ph type="dt" idx="10"/>
          </p:nvPr>
        </p:nvSpPr>
        <p:spPr>
          <a:xfrm>
            <a:off x="901699" y="4817141"/>
            <a:ext cx="2250600" cy="273900"/>
          </a:xfrm>
          <a:prstGeom prst="rect">
            <a:avLst/>
          </a:prstGeom>
          <a:noFill/>
          <a:ln>
            <a:noFill/>
          </a:ln>
        </p:spPr>
        <p:txBody>
          <a:bodyPr spcFirstLastPara="1" wrap="square" lIns="91425" tIns="45700" rIns="45700"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gcbbf4fe584_2_67"/>
          <p:cNvSpPr txBox="1">
            <a:spLocks noGrp="1"/>
          </p:cNvSpPr>
          <p:nvPr>
            <p:ph type="ftr" idx="11"/>
          </p:nvPr>
        </p:nvSpPr>
        <p:spPr>
          <a:xfrm>
            <a:off x="4197353" y="4817141"/>
            <a:ext cx="37833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gcbbf4fe584_2_67"/>
          <p:cNvSpPr txBox="1">
            <a:spLocks noGrp="1"/>
          </p:cNvSpPr>
          <p:nvPr>
            <p:ph type="sldNum" idx="12"/>
          </p:nvPr>
        </p:nvSpPr>
        <p:spPr>
          <a:xfrm>
            <a:off x="7994195" y="4817141"/>
            <a:ext cx="709800" cy="273900"/>
          </a:xfrm>
          <a:prstGeom prst="rect">
            <a:avLst/>
          </a:prstGeom>
          <a:noFill/>
          <a:ln>
            <a:noFill/>
          </a:ln>
        </p:spPr>
        <p:txBody>
          <a:bodyPr spcFirstLastPara="1" wrap="square" lIns="45700" tIns="45700" rIns="91425" bIns="45700" anchor="ctr" anchorCtr="0">
            <a:noAutofit/>
          </a:bodyPr>
          <a:lstStyle>
            <a:lvl1pPr marL="0" lvl="0" indent="0" algn="r" rtl="0">
              <a:spcBef>
                <a:spcPts val="0"/>
              </a:spcBef>
              <a:spcAft>
                <a:spcPts val="0"/>
              </a:spcAft>
              <a:buClr>
                <a:schemeClr val="lt1"/>
              </a:buClr>
              <a:buSzPts val="900"/>
              <a:buFont typeface="Corbel"/>
              <a:buNone/>
              <a:defRPr/>
            </a:lvl1pPr>
            <a:lvl2pPr marL="0" lvl="1" indent="0" algn="r" rtl="0">
              <a:spcBef>
                <a:spcPts val="0"/>
              </a:spcBef>
              <a:spcAft>
                <a:spcPts val="0"/>
              </a:spcAft>
              <a:buClr>
                <a:schemeClr val="lt1"/>
              </a:buClr>
              <a:buSzPts val="900"/>
              <a:buFont typeface="Corbel"/>
              <a:buNone/>
              <a:defRPr/>
            </a:lvl2pPr>
            <a:lvl3pPr marL="0" lvl="2" indent="0" algn="r" rtl="0">
              <a:spcBef>
                <a:spcPts val="0"/>
              </a:spcBef>
              <a:spcAft>
                <a:spcPts val="0"/>
              </a:spcAft>
              <a:buClr>
                <a:schemeClr val="lt1"/>
              </a:buClr>
              <a:buSzPts val="900"/>
              <a:buFont typeface="Corbel"/>
              <a:buNone/>
              <a:defRPr/>
            </a:lvl3pPr>
            <a:lvl4pPr marL="0" lvl="3" indent="0" algn="r" rtl="0">
              <a:spcBef>
                <a:spcPts val="0"/>
              </a:spcBef>
              <a:spcAft>
                <a:spcPts val="0"/>
              </a:spcAft>
              <a:buClr>
                <a:schemeClr val="lt1"/>
              </a:buClr>
              <a:buSzPts val="900"/>
              <a:buFont typeface="Corbel"/>
              <a:buNone/>
              <a:defRPr/>
            </a:lvl4pPr>
            <a:lvl5pPr marL="0" lvl="4" indent="0" algn="r" rtl="0">
              <a:spcBef>
                <a:spcPts val="0"/>
              </a:spcBef>
              <a:spcAft>
                <a:spcPts val="0"/>
              </a:spcAft>
              <a:buClr>
                <a:schemeClr val="lt1"/>
              </a:buClr>
              <a:buSzPts val="900"/>
              <a:buFont typeface="Corbel"/>
              <a:buNone/>
              <a:defRPr/>
            </a:lvl5pPr>
            <a:lvl6pPr marL="0" lvl="5" indent="0" algn="r" rtl="0">
              <a:spcBef>
                <a:spcPts val="0"/>
              </a:spcBef>
              <a:spcAft>
                <a:spcPts val="0"/>
              </a:spcAft>
              <a:buClr>
                <a:schemeClr val="lt1"/>
              </a:buClr>
              <a:buSzPts val="900"/>
              <a:buFont typeface="Corbel"/>
              <a:buNone/>
              <a:defRPr/>
            </a:lvl6pPr>
            <a:lvl7pPr marL="0" lvl="6" indent="0" algn="r" rtl="0">
              <a:spcBef>
                <a:spcPts val="0"/>
              </a:spcBef>
              <a:spcAft>
                <a:spcPts val="0"/>
              </a:spcAft>
              <a:buClr>
                <a:schemeClr val="lt1"/>
              </a:buClr>
              <a:buSzPts val="900"/>
              <a:buFont typeface="Corbel"/>
              <a:buNone/>
              <a:defRPr/>
            </a:lvl7pPr>
            <a:lvl8pPr marL="0" lvl="7" indent="0" algn="r" rtl="0">
              <a:spcBef>
                <a:spcPts val="0"/>
              </a:spcBef>
              <a:spcAft>
                <a:spcPts val="0"/>
              </a:spcAft>
              <a:buClr>
                <a:schemeClr val="lt1"/>
              </a:buClr>
              <a:buSzPts val="900"/>
              <a:buFont typeface="Corbel"/>
              <a:buNone/>
              <a:defRPr/>
            </a:lvl8pPr>
            <a:lvl9pPr marL="0" lvl="8" indent="0" algn="r" rtl="0">
              <a:spcBef>
                <a:spcPts val="0"/>
              </a:spcBef>
              <a:spcAft>
                <a:spcPts val="0"/>
              </a:spcAft>
              <a:buClr>
                <a:schemeClr val="lt1"/>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gcbbf4fe584_2_73"/>
          <p:cNvSpPr txBox="1">
            <a:spLocks noGrp="1"/>
          </p:cNvSpPr>
          <p:nvPr>
            <p:ph type="title"/>
          </p:nvPr>
        </p:nvSpPr>
        <p:spPr>
          <a:xfrm>
            <a:off x="902189" y="213132"/>
            <a:ext cx="7338000" cy="11316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dk2"/>
              </a:buClr>
              <a:buSzPts val="1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0" name="Google Shape;80;gcbbf4fe584_2_73"/>
          <p:cNvSpPr txBox="1">
            <a:spLocks noGrp="1"/>
          </p:cNvSpPr>
          <p:nvPr>
            <p:ph type="body" idx="1"/>
          </p:nvPr>
        </p:nvSpPr>
        <p:spPr>
          <a:xfrm>
            <a:off x="904008" y="1508760"/>
            <a:ext cx="3566100" cy="3154800"/>
          </a:xfrm>
          <a:prstGeom prst="rect">
            <a:avLst/>
          </a:prstGeom>
          <a:noFill/>
          <a:ln>
            <a:noFill/>
          </a:ln>
        </p:spPr>
        <p:txBody>
          <a:bodyPr spcFirstLastPara="1" wrap="square" lIns="91425" tIns="45700" rIns="91425" bIns="45700" anchor="t" anchorCtr="0">
            <a:normAutofit/>
          </a:bodyPr>
          <a:lstStyle>
            <a:lvl1pPr marL="457200" lvl="0" indent="-333375" algn="l" rtl="0">
              <a:lnSpc>
                <a:spcPct val="90000"/>
              </a:lnSpc>
              <a:spcBef>
                <a:spcPts val="900"/>
              </a:spcBef>
              <a:spcAft>
                <a:spcPts val="0"/>
              </a:spcAft>
              <a:buSzPts val="1650"/>
              <a:buChar char="▸"/>
              <a:defRPr sz="1650"/>
            </a:lvl1pPr>
            <a:lvl2pPr marL="914400" lvl="1" indent="-323850" algn="l" rtl="0">
              <a:lnSpc>
                <a:spcPct val="90000"/>
              </a:lnSpc>
              <a:spcBef>
                <a:spcPts val="150"/>
              </a:spcBef>
              <a:spcAft>
                <a:spcPts val="0"/>
              </a:spcAft>
              <a:buSzPts val="1500"/>
              <a:buChar char="▹"/>
              <a:defRPr sz="1500"/>
            </a:lvl2pPr>
            <a:lvl3pPr marL="1371600" lvl="2" indent="-314325" algn="l" rtl="0">
              <a:lnSpc>
                <a:spcPct val="90000"/>
              </a:lnSpc>
              <a:spcBef>
                <a:spcPts val="300"/>
              </a:spcBef>
              <a:spcAft>
                <a:spcPts val="0"/>
              </a:spcAft>
              <a:buSzPts val="1350"/>
              <a:buChar char="▹"/>
              <a:defRPr sz="1350"/>
            </a:lvl3pPr>
            <a:lvl4pPr marL="1828800" lvl="3" indent="-304800" algn="l" rtl="0">
              <a:lnSpc>
                <a:spcPct val="90000"/>
              </a:lnSpc>
              <a:spcBef>
                <a:spcPts val="300"/>
              </a:spcBef>
              <a:spcAft>
                <a:spcPts val="0"/>
              </a:spcAft>
              <a:buSzPts val="1200"/>
              <a:buChar char="●"/>
              <a:defRPr sz="1200"/>
            </a:lvl4pPr>
            <a:lvl5pPr marL="2286000" lvl="4" indent="-304800" algn="l" rtl="0">
              <a:lnSpc>
                <a:spcPct val="90000"/>
              </a:lnSpc>
              <a:spcBef>
                <a:spcPts val="300"/>
              </a:spcBef>
              <a:spcAft>
                <a:spcPts val="0"/>
              </a:spcAft>
              <a:buSzPts val="1200"/>
              <a:buChar char="○"/>
              <a:defRPr sz="1200"/>
            </a:lvl5pPr>
            <a:lvl6pPr marL="2743200" lvl="5" indent="-304800" algn="l" rtl="0">
              <a:lnSpc>
                <a:spcPct val="90000"/>
              </a:lnSpc>
              <a:spcBef>
                <a:spcPts val="300"/>
              </a:spcBef>
              <a:spcAft>
                <a:spcPts val="0"/>
              </a:spcAft>
              <a:buSzPts val="1200"/>
              <a:buChar char="■"/>
              <a:defRPr sz="1200"/>
            </a:lvl6pPr>
            <a:lvl7pPr marL="3200400" lvl="6" indent="-304800" algn="l" rtl="0">
              <a:lnSpc>
                <a:spcPct val="90000"/>
              </a:lnSpc>
              <a:spcBef>
                <a:spcPts val="300"/>
              </a:spcBef>
              <a:spcAft>
                <a:spcPts val="0"/>
              </a:spcAft>
              <a:buSzPts val="1200"/>
              <a:buChar char="●"/>
              <a:defRPr sz="1200"/>
            </a:lvl7pPr>
            <a:lvl8pPr marL="3657600" lvl="7" indent="-304800" algn="l" rtl="0">
              <a:lnSpc>
                <a:spcPct val="90000"/>
              </a:lnSpc>
              <a:spcBef>
                <a:spcPts val="300"/>
              </a:spcBef>
              <a:spcAft>
                <a:spcPts val="0"/>
              </a:spcAft>
              <a:buSzPts val="1200"/>
              <a:buChar char="○"/>
              <a:defRPr sz="1200"/>
            </a:lvl8pPr>
            <a:lvl9pPr marL="4114800" lvl="8" indent="-304800" algn="l" rtl="0">
              <a:lnSpc>
                <a:spcPct val="90000"/>
              </a:lnSpc>
              <a:spcBef>
                <a:spcPts val="300"/>
              </a:spcBef>
              <a:spcAft>
                <a:spcPts val="300"/>
              </a:spcAft>
              <a:buSzPts val="1200"/>
              <a:buChar char="■"/>
              <a:defRPr sz="1200"/>
            </a:lvl9pPr>
          </a:lstStyle>
          <a:p>
            <a:endParaRPr/>
          </a:p>
        </p:txBody>
      </p:sp>
      <p:sp>
        <p:nvSpPr>
          <p:cNvPr id="81" name="Google Shape;81;gcbbf4fe584_2_73"/>
          <p:cNvSpPr txBox="1">
            <a:spLocks noGrp="1"/>
          </p:cNvSpPr>
          <p:nvPr>
            <p:ph type="body" idx="2"/>
          </p:nvPr>
        </p:nvSpPr>
        <p:spPr>
          <a:xfrm>
            <a:off x="4672793" y="1508760"/>
            <a:ext cx="3566100" cy="3154800"/>
          </a:xfrm>
          <a:prstGeom prst="rect">
            <a:avLst/>
          </a:prstGeom>
          <a:noFill/>
          <a:ln>
            <a:noFill/>
          </a:ln>
        </p:spPr>
        <p:txBody>
          <a:bodyPr spcFirstLastPara="1" wrap="square" lIns="91425" tIns="45700" rIns="91425" bIns="45700" anchor="t" anchorCtr="0">
            <a:normAutofit/>
          </a:bodyPr>
          <a:lstStyle>
            <a:lvl1pPr marL="457200" lvl="0" indent="-333375" algn="l" rtl="0">
              <a:lnSpc>
                <a:spcPct val="90000"/>
              </a:lnSpc>
              <a:spcBef>
                <a:spcPts val="900"/>
              </a:spcBef>
              <a:spcAft>
                <a:spcPts val="0"/>
              </a:spcAft>
              <a:buSzPts val="1650"/>
              <a:buChar char="▸"/>
              <a:defRPr sz="1650"/>
            </a:lvl1pPr>
            <a:lvl2pPr marL="914400" lvl="1" indent="-323850" algn="l" rtl="0">
              <a:lnSpc>
                <a:spcPct val="90000"/>
              </a:lnSpc>
              <a:spcBef>
                <a:spcPts val="150"/>
              </a:spcBef>
              <a:spcAft>
                <a:spcPts val="0"/>
              </a:spcAft>
              <a:buSzPts val="1500"/>
              <a:buChar char="▹"/>
              <a:defRPr sz="1500"/>
            </a:lvl2pPr>
            <a:lvl3pPr marL="1371600" lvl="2" indent="-314325" algn="l" rtl="0">
              <a:lnSpc>
                <a:spcPct val="90000"/>
              </a:lnSpc>
              <a:spcBef>
                <a:spcPts val="300"/>
              </a:spcBef>
              <a:spcAft>
                <a:spcPts val="0"/>
              </a:spcAft>
              <a:buSzPts val="1350"/>
              <a:buChar char="▹"/>
              <a:defRPr sz="1350"/>
            </a:lvl3pPr>
            <a:lvl4pPr marL="1828800" lvl="3" indent="-304800" algn="l" rtl="0">
              <a:lnSpc>
                <a:spcPct val="90000"/>
              </a:lnSpc>
              <a:spcBef>
                <a:spcPts val="300"/>
              </a:spcBef>
              <a:spcAft>
                <a:spcPts val="0"/>
              </a:spcAft>
              <a:buSzPts val="1200"/>
              <a:buChar char="●"/>
              <a:defRPr sz="1200"/>
            </a:lvl4pPr>
            <a:lvl5pPr marL="2286000" lvl="4" indent="-304800" algn="l" rtl="0">
              <a:lnSpc>
                <a:spcPct val="90000"/>
              </a:lnSpc>
              <a:spcBef>
                <a:spcPts val="300"/>
              </a:spcBef>
              <a:spcAft>
                <a:spcPts val="0"/>
              </a:spcAft>
              <a:buSzPts val="1200"/>
              <a:buChar char="○"/>
              <a:defRPr sz="1200"/>
            </a:lvl5pPr>
            <a:lvl6pPr marL="2743200" lvl="5" indent="-304800" algn="l" rtl="0">
              <a:lnSpc>
                <a:spcPct val="90000"/>
              </a:lnSpc>
              <a:spcBef>
                <a:spcPts val="300"/>
              </a:spcBef>
              <a:spcAft>
                <a:spcPts val="0"/>
              </a:spcAft>
              <a:buSzPts val="1200"/>
              <a:buChar char="■"/>
              <a:defRPr sz="1200"/>
            </a:lvl6pPr>
            <a:lvl7pPr marL="3200400" lvl="6" indent="-304800" algn="l" rtl="0">
              <a:lnSpc>
                <a:spcPct val="90000"/>
              </a:lnSpc>
              <a:spcBef>
                <a:spcPts val="300"/>
              </a:spcBef>
              <a:spcAft>
                <a:spcPts val="0"/>
              </a:spcAft>
              <a:buSzPts val="1200"/>
              <a:buChar char="●"/>
              <a:defRPr sz="1200"/>
            </a:lvl7pPr>
            <a:lvl8pPr marL="3657600" lvl="7" indent="-304800" algn="l" rtl="0">
              <a:lnSpc>
                <a:spcPct val="90000"/>
              </a:lnSpc>
              <a:spcBef>
                <a:spcPts val="300"/>
              </a:spcBef>
              <a:spcAft>
                <a:spcPts val="0"/>
              </a:spcAft>
              <a:buSzPts val="1200"/>
              <a:buChar char="○"/>
              <a:defRPr sz="1200"/>
            </a:lvl8pPr>
            <a:lvl9pPr marL="4114800" lvl="8" indent="-304800" algn="l" rtl="0">
              <a:lnSpc>
                <a:spcPct val="90000"/>
              </a:lnSpc>
              <a:spcBef>
                <a:spcPts val="300"/>
              </a:spcBef>
              <a:spcAft>
                <a:spcPts val="300"/>
              </a:spcAft>
              <a:buSzPts val="1200"/>
              <a:buChar char="■"/>
              <a:defRPr sz="1200"/>
            </a:lvl9pPr>
          </a:lstStyle>
          <a:p>
            <a:endParaRPr/>
          </a:p>
        </p:txBody>
      </p:sp>
      <p:sp>
        <p:nvSpPr>
          <p:cNvPr id="82" name="Google Shape;82;gcbbf4fe584_2_73"/>
          <p:cNvSpPr txBox="1">
            <a:spLocks noGrp="1"/>
          </p:cNvSpPr>
          <p:nvPr>
            <p:ph type="dt" idx="10"/>
          </p:nvPr>
        </p:nvSpPr>
        <p:spPr>
          <a:xfrm>
            <a:off x="901699" y="4817141"/>
            <a:ext cx="2250600" cy="273900"/>
          </a:xfrm>
          <a:prstGeom prst="rect">
            <a:avLst/>
          </a:prstGeom>
          <a:noFill/>
          <a:ln>
            <a:noFill/>
          </a:ln>
        </p:spPr>
        <p:txBody>
          <a:bodyPr spcFirstLastPara="1" wrap="square" lIns="91425" tIns="45700" rIns="45700"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gcbbf4fe584_2_73"/>
          <p:cNvSpPr txBox="1">
            <a:spLocks noGrp="1"/>
          </p:cNvSpPr>
          <p:nvPr>
            <p:ph type="ftr" idx="11"/>
          </p:nvPr>
        </p:nvSpPr>
        <p:spPr>
          <a:xfrm>
            <a:off x="4197353" y="4817141"/>
            <a:ext cx="37833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gcbbf4fe584_2_73"/>
          <p:cNvSpPr txBox="1">
            <a:spLocks noGrp="1"/>
          </p:cNvSpPr>
          <p:nvPr>
            <p:ph type="sldNum" idx="12"/>
          </p:nvPr>
        </p:nvSpPr>
        <p:spPr>
          <a:xfrm>
            <a:off x="7994195" y="4817141"/>
            <a:ext cx="709800" cy="273900"/>
          </a:xfrm>
          <a:prstGeom prst="rect">
            <a:avLst/>
          </a:prstGeom>
          <a:noFill/>
          <a:ln>
            <a:noFill/>
          </a:ln>
        </p:spPr>
        <p:txBody>
          <a:bodyPr spcFirstLastPara="1" wrap="square" lIns="45700" tIns="45700" rIns="91425" bIns="45700" anchor="ctr" anchorCtr="0">
            <a:noAutofit/>
          </a:bodyPr>
          <a:lstStyle>
            <a:lvl1pPr marL="0" lvl="0" indent="0" algn="r" rtl="0">
              <a:spcBef>
                <a:spcPts val="0"/>
              </a:spcBef>
              <a:spcAft>
                <a:spcPts val="0"/>
              </a:spcAft>
              <a:buClr>
                <a:schemeClr val="lt1"/>
              </a:buClr>
              <a:buSzPts val="900"/>
              <a:buFont typeface="Corbel"/>
              <a:buNone/>
              <a:defRPr/>
            </a:lvl1pPr>
            <a:lvl2pPr marL="0" lvl="1" indent="0" algn="r" rtl="0">
              <a:spcBef>
                <a:spcPts val="0"/>
              </a:spcBef>
              <a:spcAft>
                <a:spcPts val="0"/>
              </a:spcAft>
              <a:buClr>
                <a:schemeClr val="lt1"/>
              </a:buClr>
              <a:buSzPts val="900"/>
              <a:buFont typeface="Corbel"/>
              <a:buNone/>
              <a:defRPr/>
            </a:lvl2pPr>
            <a:lvl3pPr marL="0" lvl="2" indent="0" algn="r" rtl="0">
              <a:spcBef>
                <a:spcPts val="0"/>
              </a:spcBef>
              <a:spcAft>
                <a:spcPts val="0"/>
              </a:spcAft>
              <a:buClr>
                <a:schemeClr val="lt1"/>
              </a:buClr>
              <a:buSzPts val="900"/>
              <a:buFont typeface="Corbel"/>
              <a:buNone/>
              <a:defRPr/>
            </a:lvl3pPr>
            <a:lvl4pPr marL="0" lvl="3" indent="0" algn="r" rtl="0">
              <a:spcBef>
                <a:spcPts val="0"/>
              </a:spcBef>
              <a:spcAft>
                <a:spcPts val="0"/>
              </a:spcAft>
              <a:buClr>
                <a:schemeClr val="lt1"/>
              </a:buClr>
              <a:buSzPts val="900"/>
              <a:buFont typeface="Corbel"/>
              <a:buNone/>
              <a:defRPr/>
            </a:lvl4pPr>
            <a:lvl5pPr marL="0" lvl="4" indent="0" algn="r" rtl="0">
              <a:spcBef>
                <a:spcPts val="0"/>
              </a:spcBef>
              <a:spcAft>
                <a:spcPts val="0"/>
              </a:spcAft>
              <a:buClr>
                <a:schemeClr val="lt1"/>
              </a:buClr>
              <a:buSzPts val="900"/>
              <a:buFont typeface="Corbel"/>
              <a:buNone/>
              <a:defRPr/>
            </a:lvl5pPr>
            <a:lvl6pPr marL="0" lvl="5" indent="0" algn="r" rtl="0">
              <a:spcBef>
                <a:spcPts val="0"/>
              </a:spcBef>
              <a:spcAft>
                <a:spcPts val="0"/>
              </a:spcAft>
              <a:buClr>
                <a:schemeClr val="lt1"/>
              </a:buClr>
              <a:buSzPts val="900"/>
              <a:buFont typeface="Corbel"/>
              <a:buNone/>
              <a:defRPr/>
            </a:lvl6pPr>
            <a:lvl7pPr marL="0" lvl="6" indent="0" algn="r" rtl="0">
              <a:spcBef>
                <a:spcPts val="0"/>
              </a:spcBef>
              <a:spcAft>
                <a:spcPts val="0"/>
              </a:spcAft>
              <a:buClr>
                <a:schemeClr val="lt1"/>
              </a:buClr>
              <a:buSzPts val="900"/>
              <a:buFont typeface="Corbel"/>
              <a:buNone/>
              <a:defRPr/>
            </a:lvl7pPr>
            <a:lvl8pPr marL="0" lvl="7" indent="0" algn="r" rtl="0">
              <a:spcBef>
                <a:spcPts val="0"/>
              </a:spcBef>
              <a:spcAft>
                <a:spcPts val="0"/>
              </a:spcAft>
              <a:buClr>
                <a:schemeClr val="lt1"/>
              </a:buClr>
              <a:buSzPts val="900"/>
              <a:buFont typeface="Corbel"/>
              <a:buNone/>
              <a:defRPr/>
            </a:lvl8pPr>
            <a:lvl9pPr marL="0" lvl="8" indent="0" algn="r" rtl="0">
              <a:spcBef>
                <a:spcPts val="0"/>
              </a:spcBef>
              <a:spcAft>
                <a:spcPts val="0"/>
              </a:spcAft>
              <a:buClr>
                <a:schemeClr val="lt1"/>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85"/>
        <p:cNvGrpSpPr/>
        <p:nvPr/>
      </p:nvGrpSpPr>
      <p:grpSpPr>
        <a:xfrm>
          <a:off x="0" y="0"/>
          <a:ext cx="0" cy="0"/>
          <a:chOff x="0" y="0"/>
          <a:chExt cx="0" cy="0"/>
        </a:xfrm>
      </p:grpSpPr>
      <p:sp>
        <p:nvSpPr>
          <p:cNvPr id="86" name="Google Shape;86;gcbbf4fe584_2_80"/>
          <p:cNvSpPr/>
          <p:nvPr/>
        </p:nvSpPr>
        <p:spPr>
          <a:xfrm>
            <a:off x="-5132" y="1544259"/>
            <a:ext cx="9146700" cy="13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cbbf4fe584_2_80"/>
          <p:cNvSpPr txBox="1">
            <a:spLocks noGrp="1"/>
          </p:cNvSpPr>
          <p:nvPr>
            <p:ph type="title"/>
          </p:nvPr>
        </p:nvSpPr>
        <p:spPr>
          <a:xfrm>
            <a:off x="624893" y="1656659"/>
            <a:ext cx="7886700" cy="1257300"/>
          </a:xfrm>
          <a:prstGeom prst="rect">
            <a:avLst/>
          </a:prstGeom>
          <a:noFill/>
          <a:ln>
            <a:noFill/>
          </a:ln>
        </p:spPr>
        <p:txBody>
          <a:bodyPr spcFirstLastPara="1" wrap="square" lIns="91425" tIns="45700" rIns="91425" bIns="45700" anchor="ctr" anchorCtr="0">
            <a:noAutofit/>
          </a:bodyPr>
          <a:lstStyle>
            <a:lvl1pPr lvl="0" algn="ctr" rtl="0">
              <a:lnSpc>
                <a:spcPct val="80000"/>
              </a:lnSpc>
              <a:spcBef>
                <a:spcPts val="0"/>
              </a:spcBef>
              <a:spcAft>
                <a:spcPts val="0"/>
              </a:spcAft>
              <a:buClr>
                <a:schemeClr val="lt1"/>
              </a:buClr>
              <a:buSzPts val="4500"/>
              <a:buFont typeface="Corbel"/>
              <a:buNone/>
              <a:defRPr sz="4500" b="0">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gcbbf4fe584_2_80"/>
          <p:cNvSpPr txBox="1">
            <a:spLocks noGrp="1"/>
          </p:cNvSpPr>
          <p:nvPr>
            <p:ph type="body" idx="1"/>
          </p:nvPr>
        </p:nvSpPr>
        <p:spPr>
          <a:xfrm>
            <a:off x="624893" y="3007751"/>
            <a:ext cx="7886700" cy="881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900"/>
              </a:spcBef>
              <a:spcAft>
                <a:spcPts val="0"/>
              </a:spcAft>
              <a:buSzPts val="1500"/>
              <a:buNone/>
              <a:defRPr sz="1500">
                <a:solidFill>
                  <a:schemeClr val="dk2"/>
                </a:solidFill>
              </a:defRPr>
            </a:lvl1pPr>
            <a:lvl2pPr marL="914400" lvl="1" indent="-228600" algn="l" rtl="0">
              <a:lnSpc>
                <a:spcPct val="90000"/>
              </a:lnSpc>
              <a:spcBef>
                <a:spcPts val="150"/>
              </a:spcBef>
              <a:spcAft>
                <a:spcPts val="0"/>
              </a:spcAft>
              <a:buSzPts val="1350"/>
              <a:buNone/>
              <a:defRPr sz="1350">
                <a:solidFill>
                  <a:srgbClr val="8C8C8C"/>
                </a:solidFill>
              </a:defRPr>
            </a:lvl2pPr>
            <a:lvl3pPr marL="1371600" lvl="2" indent="-228600" algn="l" rtl="0">
              <a:lnSpc>
                <a:spcPct val="90000"/>
              </a:lnSpc>
              <a:spcBef>
                <a:spcPts val="300"/>
              </a:spcBef>
              <a:spcAft>
                <a:spcPts val="0"/>
              </a:spcAft>
              <a:buSzPts val="1200"/>
              <a:buNone/>
              <a:defRPr sz="1200">
                <a:solidFill>
                  <a:srgbClr val="8C8C8C"/>
                </a:solidFill>
              </a:defRPr>
            </a:lvl3pPr>
            <a:lvl4pPr marL="1828800" lvl="3" indent="-228600" algn="l" rtl="0">
              <a:lnSpc>
                <a:spcPct val="90000"/>
              </a:lnSpc>
              <a:spcBef>
                <a:spcPts val="300"/>
              </a:spcBef>
              <a:spcAft>
                <a:spcPts val="0"/>
              </a:spcAft>
              <a:buSzPts val="1050"/>
              <a:buNone/>
              <a:defRPr sz="1050">
                <a:solidFill>
                  <a:srgbClr val="8C8C8C"/>
                </a:solidFill>
              </a:defRPr>
            </a:lvl4pPr>
            <a:lvl5pPr marL="2286000" lvl="4" indent="-228600" algn="l" rtl="0">
              <a:lnSpc>
                <a:spcPct val="90000"/>
              </a:lnSpc>
              <a:spcBef>
                <a:spcPts val="300"/>
              </a:spcBef>
              <a:spcAft>
                <a:spcPts val="0"/>
              </a:spcAft>
              <a:buSzPts val="1050"/>
              <a:buNone/>
              <a:defRPr sz="1050">
                <a:solidFill>
                  <a:srgbClr val="8C8C8C"/>
                </a:solidFill>
              </a:defRPr>
            </a:lvl5pPr>
            <a:lvl6pPr marL="2743200" lvl="5" indent="-228600" algn="l" rtl="0">
              <a:lnSpc>
                <a:spcPct val="90000"/>
              </a:lnSpc>
              <a:spcBef>
                <a:spcPts val="300"/>
              </a:spcBef>
              <a:spcAft>
                <a:spcPts val="0"/>
              </a:spcAft>
              <a:buSzPts val="1050"/>
              <a:buNone/>
              <a:defRPr sz="1050">
                <a:solidFill>
                  <a:srgbClr val="8C8C8C"/>
                </a:solidFill>
              </a:defRPr>
            </a:lvl6pPr>
            <a:lvl7pPr marL="3200400" lvl="6" indent="-228600" algn="l" rtl="0">
              <a:lnSpc>
                <a:spcPct val="90000"/>
              </a:lnSpc>
              <a:spcBef>
                <a:spcPts val="300"/>
              </a:spcBef>
              <a:spcAft>
                <a:spcPts val="0"/>
              </a:spcAft>
              <a:buSzPts val="1050"/>
              <a:buNone/>
              <a:defRPr sz="1050">
                <a:solidFill>
                  <a:srgbClr val="8C8C8C"/>
                </a:solidFill>
              </a:defRPr>
            </a:lvl7pPr>
            <a:lvl8pPr marL="3657600" lvl="7" indent="-228600" algn="l" rtl="0">
              <a:lnSpc>
                <a:spcPct val="90000"/>
              </a:lnSpc>
              <a:spcBef>
                <a:spcPts val="300"/>
              </a:spcBef>
              <a:spcAft>
                <a:spcPts val="0"/>
              </a:spcAft>
              <a:buSzPts val="1050"/>
              <a:buNone/>
              <a:defRPr sz="1050">
                <a:solidFill>
                  <a:srgbClr val="8C8C8C"/>
                </a:solidFill>
              </a:defRPr>
            </a:lvl8pPr>
            <a:lvl9pPr marL="4114800" lvl="8" indent="-228600" algn="l" rtl="0">
              <a:lnSpc>
                <a:spcPct val="90000"/>
              </a:lnSpc>
              <a:spcBef>
                <a:spcPts val="300"/>
              </a:spcBef>
              <a:spcAft>
                <a:spcPts val="300"/>
              </a:spcAft>
              <a:buSzPts val="1050"/>
              <a:buNone/>
              <a:defRPr sz="1050">
                <a:solidFill>
                  <a:srgbClr val="8C8C8C"/>
                </a:solidFill>
              </a:defRPr>
            </a:lvl9pPr>
          </a:lstStyle>
          <a:p>
            <a:endParaRPr/>
          </a:p>
        </p:txBody>
      </p:sp>
      <p:sp>
        <p:nvSpPr>
          <p:cNvPr id="89" name="Google Shape;89;gcbbf4fe584_2_80"/>
          <p:cNvSpPr txBox="1">
            <a:spLocks noGrp="1"/>
          </p:cNvSpPr>
          <p:nvPr>
            <p:ph type="dt" idx="10"/>
          </p:nvPr>
        </p:nvSpPr>
        <p:spPr>
          <a:xfrm>
            <a:off x="901699" y="4817141"/>
            <a:ext cx="2250600" cy="273900"/>
          </a:xfrm>
          <a:prstGeom prst="rect">
            <a:avLst/>
          </a:prstGeom>
          <a:noFill/>
          <a:ln>
            <a:noFill/>
          </a:ln>
        </p:spPr>
        <p:txBody>
          <a:bodyPr spcFirstLastPara="1" wrap="square" lIns="91425" tIns="45700" rIns="45700"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gcbbf4fe584_2_80"/>
          <p:cNvSpPr txBox="1">
            <a:spLocks noGrp="1"/>
          </p:cNvSpPr>
          <p:nvPr>
            <p:ph type="ftr" idx="11"/>
          </p:nvPr>
        </p:nvSpPr>
        <p:spPr>
          <a:xfrm>
            <a:off x="4197353" y="4817141"/>
            <a:ext cx="37833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gcbbf4fe584_2_80"/>
          <p:cNvSpPr txBox="1">
            <a:spLocks noGrp="1"/>
          </p:cNvSpPr>
          <p:nvPr>
            <p:ph type="sldNum" idx="12"/>
          </p:nvPr>
        </p:nvSpPr>
        <p:spPr>
          <a:xfrm>
            <a:off x="7994195" y="4817141"/>
            <a:ext cx="709800" cy="273900"/>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1pPr>
            <a:lvl2pPr marL="0" marR="0" lvl="1"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2pPr>
            <a:lvl3pPr marL="0" marR="0" lvl="2"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3pPr>
            <a:lvl4pPr marL="0" marR="0" lvl="3"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4pPr>
            <a:lvl5pPr marL="0" marR="0" lvl="4"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5pPr>
            <a:lvl6pPr marL="0" marR="0" lvl="5"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6pPr>
            <a:lvl7pPr marL="0" marR="0" lvl="6"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7pPr>
            <a:lvl8pPr marL="0" marR="0" lvl="7"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8pPr>
            <a:lvl9pPr marL="0" marR="0" lvl="8" indent="0" algn="r" rtl="0">
              <a:spcBef>
                <a:spcPts val="0"/>
              </a:spcBef>
              <a:spcAft>
                <a:spcPts val="0"/>
              </a:spcAft>
              <a:buClr>
                <a:schemeClr val="dk2"/>
              </a:buClr>
              <a:buSzPts val="900"/>
              <a:buFont typeface="Corbel"/>
              <a:buNone/>
              <a:defRPr sz="900" b="0">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gcbbf4fe584_2_8"/>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gcbbf4fe584_2_8"/>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gcbbf4fe584_2_8"/>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gcbbf4fe584_2_8"/>
          <p:cNvSpPr txBox="1">
            <a:spLocks noGrp="1"/>
          </p:cNvSpPr>
          <p:nvPr>
            <p:ph type="subTitle" idx="1"/>
          </p:nvPr>
        </p:nvSpPr>
        <p:spPr>
          <a:xfrm>
            <a:off x="6724950" y="32657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1_2">
    <p:spTree>
      <p:nvGrpSpPr>
        <p:cNvPr id="1" name="Shape 18"/>
        <p:cNvGrpSpPr/>
        <p:nvPr/>
      </p:nvGrpSpPr>
      <p:grpSpPr>
        <a:xfrm>
          <a:off x="0" y="0"/>
          <a:ext cx="0" cy="0"/>
          <a:chOff x="0" y="0"/>
          <a:chExt cx="0" cy="0"/>
        </a:xfrm>
      </p:grpSpPr>
      <p:sp>
        <p:nvSpPr>
          <p:cNvPr id="19" name="Google Shape;19;gcbbf4fe584_2_1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gcbbf4fe584_2_1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gcbbf4fe584_2_13"/>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 name="Google Shape;22;gcbbf4fe584_2_13"/>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3" name="Google Shape;23;gcbbf4fe584_2_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ig image">
  <p:cSld name="TITLE_1_2_1">
    <p:spTree>
      <p:nvGrpSpPr>
        <p:cNvPr id="1" name="Shape 24"/>
        <p:cNvGrpSpPr/>
        <p:nvPr/>
      </p:nvGrpSpPr>
      <p:grpSpPr>
        <a:xfrm>
          <a:off x="0" y="0"/>
          <a:ext cx="0" cy="0"/>
          <a:chOff x="0" y="0"/>
          <a:chExt cx="0" cy="0"/>
        </a:xfrm>
      </p:grpSpPr>
      <p:sp>
        <p:nvSpPr>
          <p:cNvPr id="25" name="Google Shape;25;gcbbf4fe584_2_19"/>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gcbbf4fe584_2_19"/>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gcbbf4fe584_2_19"/>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8" name="Google Shape;28;gcbbf4fe584_2_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sp>
        <p:nvSpPr>
          <p:cNvPr id="30" name="Google Shape;30;gcbbf4fe584_2_24"/>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gcbbf4fe584_2_24"/>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gcbbf4fe584_2_24"/>
          <p:cNvSpPr txBox="1"/>
          <p:nvPr/>
        </p:nvSpPr>
        <p:spPr>
          <a:xfrm>
            <a:off x="799645" y="697675"/>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gcbbf4fe584_2_24"/>
          <p:cNvSpPr txBox="1">
            <a:spLocks noGrp="1"/>
          </p:cNvSpPr>
          <p:nvPr>
            <p:ph type="body" idx="1"/>
          </p:nvPr>
        </p:nvSpPr>
        <p:spPr>
          <a:xfrm>
            <a:off x="838250" y="1657350"/>
            <a:ext cx="5324100" cy="225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34" name="Google Shape;34;gcbbf4fe584_2_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gcbbf4fe584_2_3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gcbbf4fe584_2_3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gcbbf4fe584_2_30"/>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gcbbf4fe584_2_30"/>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0" name="Google Shape;40;gcbbf4fe584_2_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gcbbf4fe584_2_3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gcbbf4fe584_2_3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gcbbf4fe584_2_36"/>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5" name="Google Shape;45;gcbbf4fe584_2_36"/>
          <p:cNvSpPr txBox="1">
            <a:spLocks noGrp="1"/>
          </p:cNvSpPr>
          <p:nvPr>
            <p:ph type="body" idx="1"/>
          </p:nvPr>
        </p:nvSpPr>
        <p:spPr>
          <a:xfrm>
            <a:off x="841001"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6" name="Google Shape;46;gcbbf4fe584_2_36"/>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7" name="Google Shape;47;gcbbf4fe584_2_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gcbbf4fe584_2_43"/>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gcbbf4fe584_2_43"/>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gcbbf4fe584_2_43"/>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2" name="Google Shape;52;gcbbf4fe584_2_43"/>
          <p:cNvSpPr txBox="1">
            <a:spLocks noGrp="1"/>
          </p:cNvSpPr>
          <p:nvPr>
            <p:ph type="body" idx="1"/>
          </p:nvPr>
        </p:nvSpPr>
        <p:spPr>
          <a:xfrm>
            <a:off x="841000"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3" name="Google Shape;53;gcbbf4fe584_2_43"/>
          <p:cNvSpPr txBox="1">
            <a:spLocks noGrp="1"/>
          </p:cNvSpPr>
          <p:nvPr>
            <p:ph type="body" idx="2"/>
          </p:nvPr>
        </p:nvSpPr>
        <p:spPr>
          <a:xfrm>
            <a:off x="3043281"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4" name="Google Shape;54;gcbbf4fe584_2_43"/>
          <p:cNvSpPr txBox="1">
            <a:spLocks noGrp="1"/>
          </p:cNvSpPr>
          <p:nvPr>
            <p:ph type="body" idx="3"/>
          </p:nvPr>
        </p:nvSpPr>
        <p:spPr>
          <a:xfrm>
            <a:off x="5245562"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5" name="Google Shape;55;gcbbf4fe584_2_4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gcbbf4fe584_2_5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gcbbf4fe584_2_5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gcbbf4fe584_2_51"/>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0" name="Google Shape;60;gcbbf4fe584_2_5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B239"/>
        </a:solidFill>
        <a:effectLst/>
      </p:bgPr>
    </p:bg>
    <p:spTree>
      <p:nvGrpSpPr>
        <p:cNvPr id="1" name="Shape 5"/>
        <p:cNvGrpSpPr/>
        <p:nvPr/>
      </p:nvGrpSpPr>
      <p:grpSpPr>
        <a:xfrm>
          <a:off x="0" y="0"/>
          <a:ext cx="0" cy="0"/>
          <a:chOff x="0" y="0"/>
          <a:chExt cx="0" cy="0"/>
        </a:xfrm>
      </p:grpSpPr>
      <p:sp>
        <p:nvSpPr>
          <p:cNvPr id="6" name="Google Shape;6;gcbbf4fe584_2_0"/>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7" name="Google Shape;7;gcbbf4fe584_2_0"/>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Karla"/>
              <a:buChar char="▸"/>
              <a:defRPr sz="2000">
                <a:solidFill>
                  <a:schemeClr val="dk1"/>
                </a:solidFill>
                <a:latin typeface="Karla"/>
                <a:ea typeface="Karla"/>
                <a:cs typeface="Karla"/>
                <a:sym typeface="Karla"/>
              </a:defRPr>
            </a:lvl1pPr>
            <a:lvl2pPr marL="914400" lvl="1"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2pPr>
            <a:lvl3pPr marL="1371600" lvl="2"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3pPr>
            <a:lvl4pPr marL="1828800" lvl="3"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4pPr>
            <a:lvl5pPr marL="2286000" lvl="4"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5pPr>
            <a:lvl6pPr marL="2743200" lvl="5"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6pPr>
            <a:lvl7pPr marL="3200400" lvl="6"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7pPr>
            <a:lvl8pPr marL="3657600" lvl="7"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8pPr>
            <a:lvl9pPr marL="4114800" lvl="8"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9pPr>
          </a:lstStyle>
          <a:p>
            <a:endParaRPr/>
          </a:p>
        </p:txBody>
      </p:sp>
      <p:sp>
        <p:nvSpPr>
          <p:cNvPr id="8" name="Google Shape;8;gcbbf4fe584_2_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cbbf4fe584_2_93"/>
          <p:cNvSpPr txBox="1">
            <a:spLocks noGrp="1"/>
          </p:cNvSpPr>
          <p:nvPr>
            <p:ph type="ctrTitle"/>
          </p:nvPr>
        </p:nvSpPr>
        <p:spPr>
          <a:xfrm>
            <a:off x="455875" y="1188875"/>
            <a:ext cx="3530700" cy="118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800"/>
              <a:t>Team Ascension</a:t>
            </a:r>
            <a:endParaRPr sz="3800"/>
          </a:p>
        </p:txBody>
      </p:sp>
      <p:sp>
        <p:nvSpPr>
          <p:cNvPr id="97" name="Google Shape;97;gcbbf4fe584_2_93"/>
          <p:cNvSpPr txBox="1"/>
          <p:nvPr/>
        </p:nvSpPr>
        <p:spPr>
          <a:xfrm>
            <a:off x="455875" y="2571750"/>
            <a:ext cx="3116100" cy="245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000">
                <a:latin typeface="Karla"/>
                <a:ea typeface="Karla"/>
                <a:cs typeface="Karla"/>
                <a:sym typeface="Karla"/>
              </a:rPr>
              <a:t>Lee Zhen Wei (U1922813B) - Project Manager</a:t>
            </a:r>
            <a:endParaRPr sz="1000">
              <a:latin typeface="Karla"/>
              <a:ea typeface="Karla"/>
              <a:cs typeface="Karla"/>
              <a:sym typeface="Karla"/>
            </a:endParaRPr>
          </a:p>
          <a:p>
            <a:pPr marL="0" lvl="0" indent="0" algn="l" rtl="0">
              <a:lnSpc>
                <a:spcPct val="150000"/>
              </a:lnSpc>
              <a:spcBef>
                <a:spcPts val="600"/>
              </a:spcBef>
              <a:spcAft>
                <a:spcPts val="0"/>
              </a:spcAft>
              <a:buNone/>
            </a:pPr>
            <a:r>
              <a:rPr lang="en-US" sz="1000">
                <a:latin typeface="Karla"/>
                <a:ea typeface="Karla"/>
                <a:cs typeface="Karla"/>
                <a:sym typeface="Karla"/>
              </a:rPr>
              <a:t>Yong Qiang (U1920129E) - Lead Developer</a:t>
            </a:r>
            <a:endParaRPr sz="1000">
              <a:latin typeface="Karla"/>
              <a:ea typeface="Karla"/>
              <a:cs typeface="Karla"/>
              <a:sym typeface="Karla"/>
            </a:endParaRPr>
          </a:p>
          <a:p>
            <a:pPr marL="0" lvl="0" indent="0" algn="l" rtl="0">
              <a:lnSpc>
                <a:spcPct val="150000"/>
              </a:lnSpc>
              <a:spcBef>
                <a:spcPts val="600"/>
              </a:spcBef>
              <a:spcAft>
                <a:spcPts val="0"/>
              </a:spcAft>
              <a:buNone/>
            </a:pPr>
            <a:r>
              <a:rPr lang="en-US" sz="1000">
                <a:latin typeface="Karla"/>
                <a:ea typeface="Karla"/>
                <a:cs typeface="Karla"/>
                <a:sym typeface="Karla"/>
              </a:rPr>
              <a:t>Jeremiah Chan (U1922939G) - Frontend Developer</a:t>
            </a:r>
            <a:endParaRPr sz="1000">
              <a:latin typeface="Karla"/>
              <a:ea typeface="Karla"/>
              <a:cs typeface="Karla"/>
              <a:sym typeface="Karla"/>
            </a:endParaRPr>
          </a:p>
          <a:p>
            <a:pPr marL="0" lvl="0" indent="0" algn="l" rtl="0">
              <a:lnSpc>
                <a:spcPct val="150000"/>
              </a:lnSpc>
              <a:spcBef>
                <a:spcPts val="600"/>
              </a:spcBef>
              <a:spcAft>
                <a:spcPts val="0"/>
              </a:spcAft>
              <a:buNone/>
            </a:pPr>
            <a:r>
              <a:rPr lang="en-US" sz="1000">
                <a:latin typeface="Karla"/>
                <a:ea typeface="Karla"/>
                <a:cs typeface="Karla"/>
                <a:sym typeface="Karla"/>
              </a:rPr>
              <a:t>Aide Iskandar (U1922414E) - Backend Developer</a:t>
            </a:r>
            <a:endParaRPr sz="1000">
              <a:latin typeface="Karla"/>
              <a:ea typeface="Karla"/>
              <a:cs typeface="Karla"/>
              <a:sym typeface="Karla"/>
            </a:endParaRPr>
          </a:p>
          <a:p>
            <a:pPr marL="0" lvl="0" indent="0" algn="l" rtl="0">
              <a:lnSpc>
                <a:spcPct val="150000"/>
              </a:lnSpc>
              <a:spcBef>
                <a:spcPts val="600"/>
              </a:spcBef>
              <a:spcAft>
                <a:spcPts val="0"/>
              </a:spcAft>
              <a:buNone/>
            </a:pPr>
            <a:r>
              <a:rPr lang="en-US" sz="1000">
                <a:latin typeface="Karla"/>
                <a:ea typeface="Karla"/>
                <a:cs typeface="Karla"/>
                <a:sym typeface="Karla"/>
              </a:rPr>
              <a:t>Delon Lim (U1921066H) - Release Manager</a:t>
            </a:r>
            <a:endParaRPr sz="1000">
              <a:latin typeface="Karla"/>
              <a:ea typeface="Karla"/>
              <a:cs typeface="Karla"/>
              <a:sym typeface="Karla"/>
            </a:endParaRPr>
          </a:p>
          <a:p>
            <a:pPr marL="0" lvl="0" indent="0" algn="l" rtl="0">
              <a:lnSpc>
                <a:spcPct val="150000"/>
              </a:lnSpc>
              <a:spcBef>
                <a:spcPts val="600"/>
              </a:spcBef>
              <a:spcAft>
                <a:spcPts val="0"/>
              </a:spcAft>
              <a:buNone/>
            </a:pPr>
            <a:r>
              <a:rPr lang="en-US" sz="1000">
                <a:latin typeface="Karla"/>
                <a:ea typeface="Karla"/>
                <a:cs typeface="Karla"/>
                <a:sym typeface="Karla"/>
              </a:rPr>
              <a:t>Hong Zeyi (U1922441D) - QA Engineer</a:t>
            </a:r>
            <a:endParaRPr sz="1000">
              <a:latin typeface="Karla"/>
              <a:ea typeface="Karla"/>
              <a:cs typeface="Karla"/>
              <a:sym typeface="Karla"/>
            </a:endParaRPr>
          </a:p>
          <a:p>
            <a:pPr marL="0" lvl="0" indent="88900" algn="l" rtl="0">
              <a:lnSpc>
                <a:spcPct val="90000"/>
              </a:lnSpc>
              <a:spcBef>
                <a:spcPts val="600"/>
              </a:spcBef>
              <a:spcAft>
                <a:spcPts val="0"/>
              </a:spcAft>
              <a:buClr>
                <a:srgbClr val="000000"/>
              </a:buClr>
              <a:buSzPts val="1400"/>
              <a:buFont typeface="Noto Sans Symbols"/>
              <a:buNone/>
            </a:pPr>
            <a:endParaRPr sz="1200">
              <a:solidFill>
                <a:schemeClr val="dk1"/>
              </a:solidFill>
              <a:latin typeface="Montserrat"/>
              <a:ea typeface="Montserrat"/>
              <a:cs typeface="Montserrat"/>
              <a:sym typeface="Montserrat"/>
            </a:endParaRPr>
          </a:p>
          <a:p>
            <a:pPr marL="0" lvl="0" indent="0" algn="l" rtl="0">
              <a:spcBef>
                <a:spcPts val="600"/>
              </a:spcBef>
              <a:spcAft>
                <a:spcPts val="0"/>
              </a:spcAft>
              <a:buNone/>
            </a:pPr>
            <a:endParaRPr sz="1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cbbf4fe584_2_149"/>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Design for Maintainability</a:t>
            </a:r>
            <a:endParaRPr/>
          </a:p>
        </p:txBody>
      </p:sp>
      <p:grpSp>
        <p:nvGrpSpPr>
          <p:cNvPr id="165" name="Google Shape;165;gcbbf4fe584_2_149"/>
          <p:cNvGrpSpPr/>
          <p:nvPr/>
        </p:nvGrpSpPr>
        <p:grpSpPr>
          <a:xfrm>
            <a:off x="1812877" y="1779338"/>
            <a:ext cx="668842" cy="654437"/>
            <a:chOff x="5973900" y="318475"/>
            <a:chExt cx="401900" cy="380575"/>
          </a:xfrm>
        </p:grpSpPr>
        <p:sp>
          <p:nvSpPr>
            <p:cNvPr id="166" name="Google Shape;166;gcbbf4fe584_2_14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gcbbf4fe584_2_14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cbbf4fe584_2_14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cbbf4fe584_2_14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cbbf4fe584_2_14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cbbf4fe584_2_14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cbbf4fe584_2_14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cbbf4fe584_2_14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cbbf4fe584_2_149"/>
            <p:cNvSpPr/>
            <p:nvPr/>
          </p:nvSpPr>
          <p:spPr>
            <a:xfrm>
              <a:off x="6024450" y="573000"/>
              <a:ext cx="300800" cy="25"/>
            </a:xfrm>
            <a:custGeom>
              <a:avLst/>
              <a:gdLst/>
              <a:ahLst/>
              <a:cxnLst/>
              <a:rect l="l" t="t" r="r" b="b"/>
              <a:pathLst>
                <a:path w="12032" h="1" fill="none" extrusionOk="0">
                  <a:moveTo>
                    <a:pt x="0" y="0"/>
                  </a:moveTo>
                  <a:lnTo>
                    <a:pt x="12032" y="0"/>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cbbf4fe584_2_149"/>
            <p:cNvSpPr/>
            <p:nvPr/>
          </p:nvSpPr>
          <p:spPr>
            <a:xfrm>
              <a:off x="6024450" y="514550"/>
              <a:ext cx="300800" cy="25"/>
            </a:xfrm>
            <a:custGeom>
              <a:avLst/>
              <a:gdLst/>
              <a:ahLst/>
              <a:cxnLst/>
              <a:rect l="l" t="t" r="r" b="b"/>
              <a:pathLst>
                <a:path w="12032" h="1" fill="none" extrusionOk="0">
                  <a:moveTo>
                    <a:pt x="0" y="0"/>
                  </a:moveTo>
                  <a:lnTo>
                    <a:pt x="12032" y="0"/>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cbbf4fe584_2_149"/>
            <p:cNvSpPr/>
            <p:nvPr/>
          </p:nvSpPr>
          <p:spPr>
            <a:xfrm>
              <a:off x="6264950" y="456100"/>
              <a:ext cx="25" cy="175375"/>
            </a:xfrm>
            <a:custGeom>
              <a:avLst/>
              <a:gdLst/>
              <a:ahLst/>
              <a:cxnLst/>
              <a:rect l="l" t="t" r="r" b="b"/>
              <a:pathLst>
                <a:path w="1" h="7015" fill="none" extrusionOk="0">
                  <a:moveTo>
                    <a:pt x="1" y="0"/>
                  </a:moveTo>
                  <a:lnTo>
                    <a:pt x="1" y="7014"/>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cbbf4fe584_2_149"/>
            <p:cNvSpPr/>
            <p:nvPr/>
          </p:nvSpPr>
          <p:spPr>
            <a:xfrm>
              <a:off x="6204675" y="456100"/>
              <a:ext cx="25" cy="175375"/>
            </a:xfrm>
            <a:custGeom>
              <a:avLst/>
              <a:gdLst/>
              <a:ahLst/>
              <a:cxnLst/>
              <a:rect l="l" t="t" r="r" b="b"/>
              <a:pathLst>
                <a:path w="1" h="7015" fill="none" extrusionOk="0">
                  <a:moveTo>
                    <a:pt x="0" y="0"/>
                  </a:moveTo>
                  <a:lnTo>
                    <a:pt x="0" y="7014"/>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cbbf4fe584_2_149"/>
            <p:cNvSpPr/>
            <p:nvPr/>
          </p:nvSpPr>
          <p:spPr>
            <a:xfrm>
              <a:off x="6145000" y="456100"/>
              <a:ext cx="25" cy="175375"/>
            </a:xfrm>
            <a:custGeom>
              <a:avLst/>
              <a:gdLst/>
              <a:ahLst/>
              <a:cxnLst/>
              <a:rect l="l" t="t" r="r" b="b"/>
              <a:pathLst>
                <a:path w="1" h="7015" fill="none" extrusionOk="0">
                  <a:moveTo>
                    <a:pt x="1" y="0"/>
                  </a:moveTo>
                  <a:lnTo>
                    <a:pt x="1" y="7014"/>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cbbf4fe584_2_149"/>
            <p:cNvSpPr/>
            <p:nvPr/>
          </p:nvSpPr>
          <p:spPr>
            <a:xfrm>
              <a:off x="6084725" y="456100"/>
              <a:ext cx="25" cy="175375"/>
            </a:xfrm>
            <a:custGeom>
              <a:avLst/>
              <a:gdLst/>
              <a:ahLst/>
              <a:cxnLst/>
              <a:rect l="l" t="t" r="r" b="b"/>
              <a:pathLst>
                <a:path w="1" h="7015" fill="none" extrusionOk="0">
                  <a:moveTo>
                    <a:pt x="1" y="0"/>
                  </a:moveTo>
                  <a:lnTo>
                    <a:pt x="1" y="7014"/>
                  </a:lnTo>
                </a:path>
              </a:pathLst>
            </a:custGeom>
            <a:solidFill>
              <a:srgbClr val="000000"/>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0" name="Google Shape;180;gcbbf4fe584_2_149"/>
          <p:cNvPicPr preferRelativeResize="0"/>
          <p:nvPr/>
        </p:nvPicPr>
        <p:blipFill>
          <a:blip r:embed="rId3">
            <a:alphaModFix/>
          </a:blip>
          <a:stretch>
            <a:fillRect/>
          </a:stretch>
        </p:blipFill>
        <p:spPr>
          <a:xfrm>
            <a:off x="3902225" y="1779349"/>
            <a:ext cx="702350" cy="702350"/>
          </a:xfrm>
          <a:prstGeom prst="rect">
            <a:avLst/>
          </a:prstGeom>
          <a:noFill/>
          <a:ln>
            <a:noFill/>
          </a:ln>
        </p:spPr>
      </p:pic>
      <p:pic>
        <p:nvPicPr>
          <p:cNvPr id="181" name="Google Shape;181;gcbbf4fe584_2_149"/>
          <p:cNvPicPr preferRelativeResize="0"/>
          <p:nvPr/>
        </p:nvPicPr>
        <p:blipFill rotWithShape="1">
          <a:blip r:embed="rId4">
            <a:alphaModFix/>
          </a:blip>
          <a:srcRect l="-3984" t="-3995" r="-3995" b="-3984"/>
          <a:stretch/>
        </p:blipFill>
        <p:spPr>
          <a:xfrm>
            <a:off x="5346212" y="3375050"/>
            <a:ext cx="761850" cy="761850"/>
          </a:xfrm>
          <a:prstGeom prst="rect">
            <a:avLst/>
          </a:prstGeom>
          <a:noFill/>
          <a:ln>
            <a:noFill/>
          </a:ln>
        </p:spPr>
      </p:pic>
      <p:pic>
        <p:nvPicPr>
          <p:cNvPr id="182" name="Google Shape;182;gcbbf4fe584_2_149"/>
          <p:cNvPicPr preferRelativeResize="0"/>
          <p:nvPr/>
        </p:nvPicPr>
        <p:blipFill>
          <a:blip r:embed="rId5">
            <a:alphaModFix/>
          </a:blip>
          <a:stretch>
            <a:fillRect/>
          </a:stretch>
        </p:blipFill>
        <p:spPr>
          <a:xfrm>
            <a:off x="3069575" y="3375050"/>
            <a:ext cx="748750" cy="748750"/>
          </a:xfrm>
          <a:prstGeom prst="rect">
            <a:avLst/>
          </a:prstGeom>
          <a:noFill/>
          <a:ln>
            <a:noFill/>
          </a:ln>
        </p:spPr>
      </p:pic>
      <p:grpSp>
        <p:nvGrpSpPr>
          <p:cNvPr id="183" name="Google Shape;183;gcbbf4fe584_2_149"/>
          <p:cNvGrpSpPr/>
          <p:nvPr/>
        </p:nvGrpSpPr>
        <p:grpSpPr>
          <a:xfrm>
            <a:off x="1039664" y="3375060"/>
            <a:ext cx="558443" cy="702335"/>
            <a:chOff x="596350" y="929175"/>
            <a:chExt cx="407950" cy="497475"/>
          </a:xfrm>
        </p:grpSpPr>
        <p:sp>
          <p:nvSpPr>
            <p:cNvPr id="184" name="Google Shape;184;gcbbf4fe584_2_1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cbbf4fe584_2_1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cbbf4fe584_2_149"/>
            <p:cNvSpPr/>
            <p:nvPr/>
          </p:nvSpPr>
          <p:spPr>
            <a:xfrm>
              <a:off x="688900" y="1256150"/>
              <a:ext cx="133975" cy="25"/>
            </a:xfrm>
            <a:custGeom>
              <a:avLst/>
              <a:gdLst/>
              <a:ahLst/>
              <a:cxnLst/>
              <a:rect l="l" t="t" r="r" b="b"/>
              <a:pathLst>
                <a:path w="5359" h="1" fill="none" extrusionOk="0">
                  <a:moveTo>
                    <a:pt x="5358"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cbbf4fe584_2_149"/>
            <p:cNvSpPr/>
            <p:nvPr/>
          </p:nvSpPr>
          <p:spPr>
            <a:xfrm>
              <a:off x="688900" y="1201350"/>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cbbf4fe584_2_149"/>
            <p:cNvSpPr/>
            <p:nvPr/>
          </p:nvSpPr>
          <p:spPr>
            <a:xfrm>
              <a:off x="688900" y="1145950"/>
              <a:ext cx="255750" cy="25"/>
            </a:xfrm>
            <a:custGeom>
              <a:avLst/>
              <a:gdLst/>
              <a:ahLst/>
              <a:cxnLst/>
              <a:rect l="l" t="t" r="r" b="b"/>
              <a:pathLst>
                <a:path w="10230" h="1" fill="none" extrusionOk="0">
                  <a:moveTo>
                    <a:pt x="10229"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cbbf4fe584_2_149"/>
            <p:cNvSpPr/>
            <p:nvPr/>
          </p:nvSpPr>
          <p:spPr>
            <a:xfrm>
              <a:off x="688900" y="10905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cbbf4fe584_2_1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gcbbf4fe584_2_149"/>
          <p:cNvSpPr txBox="1"/>
          <p:nvPr/>
        </p:nvSpPr>
        <p:spPr>
          <a:xfrm>
            <a:off x="1272350" y="2474475"/>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Early planning</a:t>
            </a:r>
            <a:endParaRPr b="1">
              <a:solidFill>
                <a:srgbClr val="F6B239"/>
              </a:solidFill>
              <a:latin typeface="Karla"/>
              <a:ea typeface="Karla"/>
              <a:cs typeface="Karla"/>
              <a:sym typeface="Karla"/>
            </a:endParaRPr>
          </a:p>
        </p:txBody>
      </p:sp>
      <p:sp>
        <p:nvSpPr>
          <p:cNvPr id="192" name="Google Shape;192;gcbbf4fe584_2_149"/>
          <p:cNvSpPr txBox="1"/>
          <p:nvPr/>
        </p:nvSpPr>
        <p:spPr>
          <a:xfrm>
            <a:off x="3220350" y="2529200"/>
            <a:ext cx="206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Data communication standards</a:t>
            </a:r>
            <a:endParaRPr b="1">
              <a:solidFill>
                <a:srgbClr val="F6B239"/>
              </a:solidFill>
              <a:latin typeface="Karla"/>
              <a:ea typeface="Karla"/>
              <a:cs typeface="Karla"/>
              <a:sym typeface="Karla"/>
            </a:endParaRPr>
          </a:p>
        </p:txBody>
      </p:sp>
      <p:sp>
        <p:nvSpPr>
          <p:cNvPr id="193" name="Google Shape;193;gcbbf4fe584_2_149"/>
          <p:cNvSpPr txBox="1"/>
          <p:nvPr/>
        </p:nvSpPr>
        <p:spPr>
          <a:xfrm>
            <a:off x="443938" y="4162550"/>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Design pattern</a:t>
            </a:r>
            <a:endParaRPr b="1">
              <a:solidFill>
                <a:srgbClr val="F6B239"/>
              </a:solidFill>
              <a:latin typeface="Karla"/>
              <a:ea typeface="Karla"/>
              <a:cs typeface="Karla"/>
              <a:sym typeface="Karla"/>
            </a:endParaRPr>
          </a:p>
        </p:txBody>
      </p:sp>
      <p:sp>
        <p:nvSpPr>
          <p:cNvPr id="194" name="Google Shape;194;gcbbf4fe584_2_149"/>
          <p:cNvSpPr txBox="1"/>
          <p:nvPr/>
        </p:nvSpPr>
        <p:spPr>
          <a:xfrm>
            <a:off x="2569000" y="412380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Component-based architecture</a:t>
            </a:r>
            <a:endParaRPr b="1">
              <a:solidFill>
                <a:srgbClr val="F6B239"/>
              </a:solidFill>
              <a:latin typeface="Karla"/>
              <a:ea typeface="Karla"/>
              <a:cs typeface="Karla"/>
              <a:sym typeface="Karla"/>
            </a:endParaRPr>
          </a:p>
        </p:txBody>
      </p:sp>
      <p:sp>
        <p:nvSpPr>
          <p:cNvPr id="195" name="Google Shape;195;gcbbf4fe584_2_149"/>
          <p:cNvSpPr txBox="1"/>
          <p:nvPr/>
        </p:nvSpPr>
        <p:spPr>
          <a:xfrm>
            <a:off x="4694063" y="4160100"/>
            <a:ext cx="206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Version control system</a:t>
            </a:r>
            <a:endParaRPr b="1">
              <a:solidFill>
                <a:srgbClr val="F6B239"/>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cbbf4fe584_2_727"/>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Early planning</a:t>
            </a:r>
            <a:endParaRPr/>
          </a:p>
        </p:txBody>
      </p:sp>
      <p:sp>
        <p:nvSpPr>
          <p:cNvPr id="201" name="Google Shape;201;gcbbf4fe584_2_727"/>
          <p:cNvSpPr txBox="1">
            <a:spLocks noGrp="1"/>
          </p:cNvSpPr>
          <p:nvPr>
            <p:ph type="body" idx="1"/>
          </p:nvPr>
        </p:nvSpPr>
        <p:spPr>
          <a:xfrm>
            <a:off x="838250" y="1504950"/>
            <a:ext cx="6102600" cy="2745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US"/>
              <a:t>Generate System Requirements Specifications </a:t>
            </a:r>
            <a:endParaRPr/>
          </a:p>
          <a:p>
            <a:pPr marL="457200" lvl="0" indent="-355600" algn="l" rtl="0">
              <a:lnSpc>
                <a:spcPct val="150000"/>
              </a:lnSpc>
              <a:spcBef>
                <a:spcPts val="0"/>
              </a:spcBef>
              <a:spcAft>
                <a:spcPts val="0"/>
              </a:spcAft>
              <a:buSzPts val="2000"/>
              <a:buChar char="▸"/>
            </a:pPr>
            <a:r>
              <a:rPr lang="en-US"/>
              <a:t>Project Plan</a:t>
            </a:r>
            <a:endParaRPr/>
          </a:p>
          <a:p>
            <a:pPr marL="457200" lvl="0" indent="-355600" algn="l" rtl="0">
              <a:lnSpc>
                <a:spcPct val="150000"/>
              </a:lnSpc>
              <a:spcBef>
                <a:spcPts val="0"/>
              </a:spcBef>
              <a:spcAft>
                <a:spcPts val="0"/>
              </a:spcAft>
              <a:buSzPts val="2000"/>
              <a:buChar char="▸"/>
            </a:pPr>
            <a:r>
              <a:rPr lang="en-US"/>
              <a:t>Weekly progress updates</a:t>
            </a:r>
            <a:endParaRPr/>
          </a:p>
          <a:p>
            <a:pPr marL="457200" lvl="0" indent="-355600" algn="l" rtl="0">
              <a:lnSpc>
                <a:spcPct val="150000"/>
              </a:lnSpc>
              <a:spcBef>
                <a:spcPts val="0"/>
              </a:spcBef>
              <a:spcAft>
                <a:spcPts val="0"/>
              </a:spcAft>
              <a:buSzPts val="2000"/>
              <a:buChar char="▸"/>
            </a:pPr>
            <a:r>
              <a:rPr lang="en-US"/>
              <a:t>Backlog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cbbf4fe584_2_732"/>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Standardized data pipeline</a:t>
            </a:r>
            <a:endParaRPr/>
          </a:p>
        </p:txBody>
      </p:sp>
      <p:sp>
        <p:nvSpPr>
          <p:cNvPr id="207" name="Google Shape;207;gcbbf4fe584_2_732"/>
          <p:cNvSpPr txBox="1">
            <a:spLocks noGrp="1"/>
          </p:cNvSpPr>
          <p:nvPr>
            <p:ph type="body" idx="1"/>
          </p:nvPr>
        </p:nvSpPr>
        <p:spPr>
          <a:xfrm>
            <a:off x="95300" y="1379200"/>
            <a:ext cx="75987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Using the JSON standard notation to serialize and deserialize our data allows for easy and simple data post/fetch</a:t>
            </a:r>
            <a:endParaRPr/>
          </a:p>
        </p:txBody>
      </p:sp>
      <p:pic>
        <p:nvPicPr>
          <p:cNvPr id="208" name="Google Shape;208;gcbbf4fe584_2_732"/>
          <p:cNvPicPr preferRelativeResize="0"/>
          <p:nvPr/>
        </p:nvPicPr>
        <p:blipFill>
          <a:blip r:embed="rId3">
            <a:alphaModFix/>
          </a:blip>
          <a:stretch>
            <a:fillRect/>
          </a:stretch>
        </p:blipFill>
        <p:spPr>
          <a:xfrm>
            <a:off x="214796" y="2232662"/>
            <a:ext cx="5947650" cy="2381775"/>
          </a:xfrm>
          <a:prstGeom prst="rect">
            <a:avLst/>
          </a:prstGeom>
          <a:noFill/>
          <a:ln>
            <a:noFill/>
          </a:ln>
        </p:spPr>
      </p:pic>
      <p:sp>
        <p:nvSpPr>
          <p:cNvPr id="209" name="Google Shape;209;gcbbf4fe584_2_732"/>
          <p:cNvSpPr txBox="1">
            <a:spLocks noGrp="1"/>
          </p:cNvSpPr>
          <p:nvPr>
            <p:ph type="body" idx="1"/>
          </p:nvPr>
        </p:nvSpPr>
        <p:spPr>
          <a:xfrm>
            <a:off x="95300" y="4560050"/>
            <a:ext cx="7598700" cy="44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easily extensible model to include new mini-game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cbbf4fe584_2_737"/>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Design pattern</a:t>
            </a:r>
            <a:endParaRPr/>
          </a:p>
        </p:txBody>
      </p:sp>
      <p:sp>
        <p:nvSpPr>
          <p:cNvPr id="215" name="Google Shape;215;gcbbf4fe584_2_737"/>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pic>
        <p:nvPicPr>
          <p:cNvPr id="216" name="Google Shape;216;gcbbf4fe584_2_737"/>
          <p:cNvPicPr preferRelativeResize="0"/>
          <p:nvPr/>
        </p:nvPicPr>
        <p:blipFill>
          <a:blip r:embed="rId3">
            <a:alphaModFix/>
          </a:blip>
          <a:stretch>
            <a:fillRect/>
          </a:stretch>
        </p:blipFill>
        <p:spPr>
          <a:xfrm>
            <a:off x="795175" y="1379200"/>
            <a:ext cx="3382150" cy="3597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cbbf4fe584_2_742"/>
          <p:cNvSpPr txBox="1">
            <a:spLocks noGrp="1"/>
          </p:cNvSpPr>
          <p:nvPr>
            <p:ph type="title"/>
          </p:nvPr>
        </p:nvSpPr>
        <p:spPr>
          <a:xfrm>
            <a:off x="803975" y="31095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Component based architecture</a:t>
            </a:r>
            <a:endParaRPr/>
          </a:p>
        </p:txBody>
      </p:sp>
      <p:sp>
        <p:nvSpPr>
          <p:cNvPr id="222" name="Google Shape;222;gcbbf4fe584_2_742"/>
          <p:cNvSpPr/>
          <p:nvPr/>
        </p:nvSpPr>
        <p:spPr>
          <a:xfrm>
            <a:off x="415700" y="1960575"/>
            <a:ext cx="2598600" cy="25896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cbbf4fe584_2_742"/>
          <p:cNvSpPr txBox="1"/>
          <p:nvPr/>
        </p:nvSpPr>
        <p:spPr>
          <a:xfrm>
            <a:off x="482225" y="1960575"/>
            <a:ext cx="13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Karla"/>
                <a:ea typeface="Karla"/>
                <a:cs typeface="Karla"/>
                <a:sym typeface="Karla"/>
              </a:rPr>
              <a:t>Scene</a:t>
            </a:r>
            <a:endParaRPr>
              <a:latin typeface="Karla"/>
              <a:ea typeface="Karla"/>
              <a:cs typeface="Karla"/>
              <a:sym typeface="Karla"/>
            </a:endParaRPr>
          </a:p>
        </p:txBody>
      </p:sp>
      <p:sp>
        <p:nvSpPr>
          <p:cNvPr id="224" name="Google Shape;224;gcbbf4fe584_2_742"/>
          <p:cNvSpPr/>
          <p:nvPr/>
        </p:nvSpPr>
        <p:spPr>
          <a:xfrm>
            <a:off x="482225" y="2549925"/>
            <a:ext cx="1205400" cy="1616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cbbf4fe584_2_742"/>
          <p:cNvSpPr txBox="1"/>
          <p:nvPr/>
        </p:nvSpPr>
        <p:spPr>
          <a:xfrm>
            <a:off x="482225" y="25499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GameObject</a:t>
            </a:r>
            <a:endParaRPr sz="1200">
              <a:latin typeface="Karla"/>
              <a:ea typeface="Karla"/>
              <a:cs typeface="Karla"/>
              <a:sym typeface="Karla"/>
            </a:endParaRPr>
          </a:p>
        </p:txBody>
      </p:sp>
      <p:sp>
        <p:nvSpPr>
          <p:cNvPr id="226" name="Google Shape;226;gcbbf4fe584_2_742"/>
          <p:cNvSpPr/>
          <p:nvPr/>
        </p:nvSpPr>
        <p:spPr>
          <a:xfrm>
            <a:off x="522425" y="29192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cbbf4fe584_2_742"/>
          <p:cNvSpPr txBox="1"/>
          <p:nvPr/>
        </p:nvSpPr>
        <p:spPr>
          <a:xfrm>
            <a:off x="522425" y="28775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Script</a:t>
            </a:r>
            <a:endParaRPr sz="1200">
              <a:latin typeface="Karla"/>
              <a:ea typeface="Karla"/>
              <a:cs typeface="Karla"/>
              <a:sym typeface="Karla"/>
            </a:endParaRPr>
          </a:p>
        </p:txBody>
      </p:sp>
      <p:sp>
        <p:nvSpPr>
          <p:cNvPr id="228" name="Google Shape;228;gcbbf4fe584_2_742"/>
          <p:cNvSpPr/>
          <p:nvPr/>
        </p:nvSpPr>
        <p:spPr>
          <a:xfrm>
            <a:off x="522425" y="32885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cbbf4fe584_2_742"/>
          <p:cNvSpPr txBox="1"/>
          <p:nvPr/>
        </p:nvSpPr>
        <p:spPr>
          <a:xfrm>
            <a:off x="522425" y="32468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Lighting</a:t>
            </a:r>
            <a:endParaRPr sz="1200">
              <a:latin typeface="Karla"/>
              <a:ea typeface="Karla"/>
              <a:cs typeface="Karla"/>
              <a:sym typeface="Karla"/>
            </a:endParaRPr>
          </a:p>
        </p:txBody>
      </p:sp>
      <p:sp>
        <p:nvSpPr>
          <p:cNvPr id="230" name="Google Shape;230;gcbbf4fe584_2_742"/>
          <p:cNvSpPr/>
          <p:nvPr/>
        </p:nvSpPr>
        <p:spPr>
          <a:xfrm>
            <a:off x="522425" y="36578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cbbf4fe584_2_742"/>
          <p:cNvSpPr txBox="1"/>
          <p:nvPr/>
        </p:nvSpPr>
        <p:spPr>
          <a:xfrm>
            <a:off x="522425" y="36161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Texture</a:t>
            </a:r>
            <a:endParaRPr sz="1200">
              <a:latin typeface="Karla"/>
              <a:ea typeface="Karla"/>
              <a:cs typeface="Karla"/>
              <a:sym typeface="Karla"/>
            </a:endParaRPr>
          </a:p>
        </p:txBody>
      </p:sp>
      <p:sp>
        <p:nvSpPr>
          <p:cNvPr id="232" name="Google Shape;232;gcbbf4fe584_2_742"/>
          <p:cNvSpPr/>
          <p:nvPr/>
        </p:nvSpPr>
        <p:spPr>
          <a:xfrm>
            <a:off x="1768700" y="2549925"/>
            <a:ext cx="1205400" cy="1616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cbbf4fe584_2_742"/>
          <p:cNvSpPr txBox="1"/>
          <p:nvPr/>
        </p:nvSpPr>
        <p:spPr>
          <a:xfrm>
            <a:off x="1768700" y="25499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GameObject</a:t>
            </a:r>
            <a:endParaRPr sz="1200">
              <a:latin typeface="Karla"/>
              <a:ea typeface="Karla"/>
              <a:cs typeface="Karla"/>
              <a:sym typeface="Karla"/>
            </a:endParaRPr>
          </a:p>
        </p:txBody>
      </p:sp>
      <p:sp>
        <p:nvSpPr>
          <p:cNvPr id="234" name="Google Shape;234;gcbbf4fe584_2_742"/>
          <p:cNvSpPr/>
          <p:nvPr/>
        </p:nvSpPr>
        <p:spPr>
          <a:xfrm>
            <a:off x="1808900" y="29192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cbbf4fe584_2_742"/>
          <p:cNvSpPr txBox="1"/>
          <p:nvPr/>
        </p:nvSpPr>
        <p:spPr>
          <a:xfrm>
            <a:off x="1808900" y="28775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Script</a:t>
            </a:r>
            <a:endParaRPr sz="1200">
              <a:latin typeface="Karla"/>
              <a:ea typeface="Karla"/>
              <a:cs typeface="Karla"/>
              <a:sym typeface="Karla"/>
            </a:endParaRPr>
          </a:p>
        </p:txBody>
      </p:sp>
      <p:sp>
        <p:nvSpPr>
          <p:cNvPr id="236" name="Google Shape;236;gcbbf4fe584_2_742"/>
          <p:cNvSpPr/>
          <p:nvPr/>
        </p:nvSpPr>
        <p:spPr>
          <a:xfrm>
            <a:off x="1808900" y="32885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cbbf4fe584_2_742"/>
          <p:cNvSpPr txBox="1"/>
          <p:nvPr/>
        </p:nvSpPr>
        <p:spPr>
          <a:xfrm>
            <a:off x="1808900" y="32468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Lighting</a:t>
            </a:r>
            <a:endParaRPr sz="1200">
              <a:latin typeface="Karla"/>
              <a:ea typeface="Karla"/>
              <a:cs typeface="Karla"/>
              <a:sym typeface="Karla"/>
            </a:endParaRPr>
          </a:p>
        </p:txBody>
      </p:sp>
      <p:sp>
        <p:nvSpPr>
          <p:cNvPr id="238" name="Google Shape;238;gcbbf4fe584_2_742"/>
          <p:cNvSpPr/>
          <p:nvPr/>
        </p:nvSpPr>
        <p:spPr>
          <a:xfrm>
            <a:off x="1808900" y="3657825"/>
            <a:ext cx="1125000" cy="2859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cbbf4fe584_2_742"/>
          <p:cNvSpPr txBox="1"/>
          <p:nvPr/>
        </p:nvSpPr>
        <p:spPr>
          <a:xfrm>
            <a:off x="1808900" y="3616125"/>
            <a:ext cx="120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Karla"/>
                <a:ea typeface="Karla"/>
                <a:cs typeface="Karla"/>
                <a:sym typeface="Karla"/>
              </a:rPr>
              <a:t>Texture</a:t>
            </a:r>
            <a:endParaRPr sz="1200">
              <a:latin typeface="Karla"/>
              <a:ea typeface="Karla"/>
              <a:cs typeface="Karla"/>
              <a:sym typeface="Karla"/>
            </a:endParaRPr>
          </a:p>
        </p:txBody>
      </p:sp>
      <p:sp>
        <p:nvSpPr>
          <p:cNvPr id="240" name="Google Shape;240;gcbbf4fe584_2_742"/>
          <p:cNvSpPr/>
          <p:nvPr/>
        </p:nvSpPr>
        <p:spPr>
          <a:xfrm>
            <a:off x="4943825" y="2304825"/>
            <a:ext cx="1125000" cy="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MainMenu</a:t>
            </a:r>
            <a:endParaRPr sz="1200"/>
          </a:p>
        </p:txBody>
      </p:sp>
      <p:sp>
        <p:nvSpPr>
          <p:cNvPr id="241" name="Google Shape;241;gcbbf4fe584_2_742"/>
          <p:cNvSpPr/>
          <p:nvPr/>
        </p:nvSpPr>
        <p:spPr>
          <a:xfrm>
            <a:off x="6295500" y="3720300"/>
            <a:ext cx="1125000" cy="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Mental_Math</a:t>
            </a:r>
            <a:endParaRPr sz="1200"/>
          </a:p>
        </p:txBody>
      </p:sp>
      <p:sp>
        <p:nvSpPr>
          <p:cNvPr id="242" name="Google Shape;242;gcbbf4fe584_2_742"/>
          <p:cNvSpPr/>
          <p:nvPr/>
        </p:nvSpPr>
        <p:spPr>
          <a:xfrm>
            <a:off x="4884575" y="3720300"/>
            <a:ext cx="1243500" cy="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Quick_Fingers</a:t>
            </a:r>
            <a:endParaRPr sz="1200"/>
          </a:p>
        </p:txBody>
      </p:sp>
      <p:sp>
        <p:nvSpPr>
          <p:cNvPr id="243" name="Google Shape;243;gcbbf4fe584_2_742"/>
          <p:cNvSpPr/>
          <p:nvPr/>
        </p:nvSpPr>
        <p:spPr>
          <a:xfrm>
            <a:off x="3511750" y="3720300"/>
            <a:ext cx="1205400" cy="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Colour_Recall</a:t>
            </a:r>
            <a:endParaRPr sz="1200"/>
          </a:p>
        </p:txBody>
      </p:sp>
      <p:cxnSp>
        <p:nvCxnSpPr>
          <p:cNvPr id="244" name="Google Shape;244;gcbbf4fe584_2_742"/>
          <p:cNvCxnSpPr>
            <a:stCxn id="240" idx="2"/>
            <a:endCxn id="243" idx="0"/>
          </p:cNvCxnSpPr>
          <p:nvPr/>
        </p:nvCxnSpPr>
        <p:spPr>
          <a:xfrm flipH="1">
            <a:off x="4114325" y="2790525"/>
            <a:ext cx="1392000" cy="92970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gcbbf4fe584_2_742"/>
          <p:cNvCxnSpPr>
            <a:stCxn id="240" idx="2"/>
            <a:endCxn id="242" idx="0"/>
          </p:cNvCxnSpPr>
          <p:nvPr/>
        </p:nvCxnSpPr>
        <p:spPr>
          <a:xfrm>
            <a:off x="5506325" y="2790525"/>
            <a:ext cx="0" cy="929700"/>
          </a:xfrm>
          <a:prstGeom prst="straightConnector1">
            <a:avLst/>
          </a:prstGeom>
          <a:noFill/>
          <a:ln w="9525" cap="flat" cmpd="sng">
            <a:solidFill>
              <a:schemeClr val="dk2"/>
            </a:solidFill>
            <a:prstDash val="solid"/>
            <a:round/>
            <a:headEnd type="none" w="med" len="med"/>
            <a:tailEnd type="triangle" w="med" len="med"/>
          </a:ln>
        </p:spPr>
      </p:cxnSp>
      <p:cxnSp>
        <p:nvCxnSpPr>
          <p:cNvPr id="246" name="Google Shape;246;gcbbf4fe584_2_742"/>
          <p:cNvCxnSpPr>
            <a:stCxn id="240" idx="2"/>
            <a:endCxn id="241" idx="0"/>
          </p:cNvCxnSpPr>
          <p:nvPr/>
        </p:nvCxnSpPr>
        <p:spPr>
          <a:xfrm>
            <a:off x="5506325" y="2790525"/>
            <a:ext cx="1351800" cy="929700"/>
          </a:xfrm>
          <a:prstGeom prst="straightConnector1">
            <a:avLst/>
          </a:prstGeom>
          <a:noFill/>
          <a:ln w="9525" cap="flat" cmpd="sng">
            <a:solidFill>
              <a:schemeClr val="dk2"/>
            </a:solidFill>
            <a:prstDash val="solid"/>
            <a:round/>
            <a:headEnd type="none" w="med" len="med"/>
            <a:tailEnd type="triangle" w="med" len="med"/>
          </a:ln>
        </p:spPr>
      </p:cxnSp>
      <p:sp>
        <p:nvSpPr>
          <p:cNvPr id="247" name="Google Shape;247;gcbbf4fe584_2_742"/>
          <p:cNvSpPr txBox="1"/>
          <p:nvPr/>
        </p:nvSpPr>
        <p:spPr>
          <a:xfrm>
            <a:off x="960050" y="1249375"/>
            <a:ext cx="140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Karla"/>
                <a:ea typeface="Karla"/>
                <a:cs typeface="Karla"/>
                <a:sym typeface="Karla"/>
              </a:rPr>
              <a:t>Unity Application</a:t>
            </a:r>
            <a:endParaRPr>
              <a:latin typeface="Karla"/>
              <a:ea typeface="Karla"/>
              <a:cs typeface="Karla"/>
              <a:sym typeface="Karla"/>
            </a:endParaRPr>
          </a:p>
        </p:txBody>
      </p:sp>
      <p:sp>
        <p:nvSpPr>
          <p:cNvPr id="248" name="Google Shape;248;gcbbf4fe584_2_742"/>
          <p:cNvSpPr txBox="1"/>
          <p:nvPr/>
        </p:nvSpPr>
        <p:spPr>
          <a:xfrm>
            <a:off x="4805225" y="1249363"/>
            <a:ext cx="140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Karla"/>
                <a:ea typeface="Karla"/>
                <a:cs typeface="Karla"/>
                <a:sym typeface="Karla"/>
              </a:rPr>
              <a:t>Web Application</a:t>
            </a:r>
            <a:endParaRPr>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cbbf4fe584_2_755"/>
          <p:cNvSpPr/>
          <p:nvPr/>
        </p:nvSpPr>
        <p:spPr>
          <a:xfrm>
            <a:off x="2884300" y="2304600"/>
            <a:ext cx="3946800" cy="187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cbbf4fe584_2_755"/>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Version control system</a:t>
            </a:r>
            <a:endParaRPr/>
          </a:p>
        </p:txBody>
      </p:sp>
      <p:sp>
        <p:nvSpPr>
          <p:cNvPr id="255" name="Google Shape;255;gcbbf4fe584_2_755"/>
          <p:cNvSpPr txBox="1"/>
          <p:nvPr/>
        </p:nvSpPr>
        <p:spPr>
          <a:xfrm>
            <a:off x="750800" y="2011500"/>
            <a:ext cx="140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6B239"/>
                </a:solidFill>
                <a:latin typeface="Karla"/>
                <a:ea typeface="Karla"/>
                <a:cs typeface="Karla"/>
                <a:sym typeface="Karla"/>
              </a:rPr>
              <a:t>Code </a:t>
            </a:r>
            <a:endParaRPr sz="1600" b="1">
              <a:solidFill>
                <a:srgbClr val="F6B239"/>
              </a:solidFill>
              <a:latin typeface="Karla"/>
              <a:ea typeface="Karla"/>
              <a:cs typeface="Karla"/>
              <a:sym typeface="Karla"/>
            </a:endParaRPr>
          </a:p>
        </p:txBody>
      </p:sp>
      <p:sp>
        <p:nvSpPr>
          <p:cNvPr id="256" name="Google Shape;256;gcbbf4fe584_2_755"/>
          <p:cNvSpPr txBox="1"/>
          <p:nvPr/>
        </p:nvSpPr>
        <p:spPr>
          <a:xfrm>
            <a:off x="2884425" y="1904400"/>
            <a:ext cx="394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Documentation</a:t>
            </a:r>
            <a:endParaRPr b="1">
              <a:solidFill>
                <a:srgbClr val="F6B239"/>
              </a:solidFill>
              <a:latin typeface="Karla"/>
              <a:ea typeface="Karla"/>
              <a:cs typeface="Karla"/>
              <a:sym typeface="Karla"/>
            </a:endParaRPr>
          </a:p>
        </p:txBody>
      </p:sp>
      <p:sp>
        <p:nvSpPr>
          <p:cNvPr id="257" name="Google Shape;257;gcbbf4fe584_2_755"/>
          <p:cNvSpPr txBox="1"/>
          <p:nvPr/>
        </p:nvSpPr>
        <p:spPr>
          <a:xfrm>
            <a:off x="750800" y="3675850"/>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Karla"/>
                <a:ea typeface="Karla"/>
                <a:cs typeface="Karla"/>
                <a:sym typeface="Karla"/>
              </a:rPr>
              <a:t>GitHub</a:t>
            </a:r>
            <a:endParaRPr>
              <a:latin typeface="Karla"/>
              <a:ea typeface="Karla"/>
              <a:cs typeface="Karla"/>
              <a:sym typeface="Karla"/>
            </a:endParaRPr>
          </a:p>
        </p:txBody>
      </p:sp>
      <p:pic>
        <p:nvPicPr>
          <p:cNvPr id="258" name="Google Shape;258;gcbbf4fe584_2_755"/>
          <p:cNvPicPr preferRelativeResize="0"/>
          <p:nvPr/>
        </p:nvPicPr>
        <p:blipFill>
          <a:blip r:embed="rId3">
            <a:alphaModFix/>
          </a:blip>
          <a:stretch>
            <a:fillRect/>
          </a:stretch>
        </p:blipFill>
        <p:spPr>
          <a:xfrm>
            <a:off x="940109" y="2655472"/>
            <a:ext cx="1023600" cy="1023600"/>
          </a:xfrm>
          <a:prstGeom prst="rect">
            <a:avLst/>
          </a:prstGeom>
          <a:noFill/>
          <a:ln>
            <a:noFill/>
          </a:ln>
        </p:spPr>
      </p:pic>
      <p:pic>
        <p:nvPicPr>
          <p:cNvPr id="259" name="Google Shape;259;gcbbf4fe584_2_755"/>
          <p:cNvPicPr preferRelativeResize="0"/>
          <p:nvPr/>
        </p:nvPicPr>
        <p:blipFill>
          <a:blip r:embed="rId4">
            <a:alphaModFix/>
          </a:blip>
          <a:stretch>
            <a:fillRect/>
          </a:stretch>
        </p:blipFill>
        <p:spPr>
          <a:xfrm>
            <a:off x="5009050" y="2542800"/>
            <a:ext cx="1402199" cy="1402199"/>
          </a:xfrm>
          <a:prstGeom prst="rect">
            <a:avLst/>
          </a:prstGeom>
          <a:noFill/>
          <a:ln>
            <a:noFill/>
          </a:ln>
        </p:spPr>
      </p:pic>
      <p:pic>
        <p:nvPicPr>
          <p:cNvPr id="260" name="Google Shape;260;gcbbf4fe584_2_755"/>
          <p:cNvPicPr preferRelativeResize="0"/>
          <p:nvPr/>
        </p:nvPicPr>
        <p:blipFill>
          <a:blip r:embed="rId5">
            <a:alphaModFix/>
          </a:blip>
          <a:stretch>
            <a:fillRect/>
          </a:stretch>
        </p:blipFill>
        <p:spPr>
          <a:xfrm>
            <a:off x="3378500" y="2709962"/>
            <a:ext cx="1023601" cy="914639"/>
          </a:xfrm>
          <a:prstGeom prst="rect">
            <a:avLst/>
          </a:prstGeom>
          <a:noFill/>
          <a:ln>
            <a:noFill/>
          </a:ln>
        </p:spPr>
      </p:pic>
      <p:sp>
        <p:nvSpPr>
          <p:cNvPr id="261" name="Google Shape;261;gcbbf4fe584_2_755"/>
          <p:cNvSpPr txBox="1"/>
          <p:nvPr/>
        </p:nvSpPr>
        <p:spPr>
          <a:xfrm>
            <a:off x="3189200" y="3624600"/>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Karla"/>
                <a:ea typeface="Karla"/>
                <a:cs typeface="Karla"/>
                <a:sym typeface="Karla"/>
              </a:rPr>
              <a:t>Google Drive</a:t>
            </a:r>
            <a:endParaRPr>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cbbf4fe584_12_1"/>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GIT Version Control</a:t>
            </a:r>
            <a:endParaRPr/>
          </a:p>
        </p:txBody>
      </p:sp>
      <p:sp>
        <p:nvSpPr>
          <p:cNvPr id="267" name="Google Shape;267;gcbbf4fe584_12_1"/>
          <p:cNvSpPr txBox="1">
            <a:spLocks noGrp="1"/>
          </p:cNvSpPr>
          <p:nvPr>
            <p:ph type="body" idx="1"/>
          </p:nvPr>
        </p:nvSpPr>
        <p:spPr>
          <a:xfrm>
            <a:off x="176575" y="1577963"/>
            <a:ext cx="3192000" cy="233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500"/>
              <a:t>Allows team to synchronize </a:t>
            </a:r>
            <a:endParaRPr sz="1500"/>
          </a:p>
          <a:p>
            <a:pPr marL="0" lvl="0" indent="0" algn="l" rtl="0">
              <a:spcBef>
                <a:spcPts val="600"/>
              </a:spcBef>
              <a:spcAft>
                <a:spcPts val="0"/>
              </a:spcAft>
              <a:buNone/>
            </a:pPr>
            <a:r>
              <a:rPr lang="en-US" sz="1500"/>
              <a:t>code changes</a:t>
            </a:r>
            <a:endParaRPr sz="1500"/>
          </a:p>
          <a:p>
            <a:pPr marL="0" lvl="0" indent="0" algn="l" rtl="0">
              <a:spcBef>
                <a:spcPts val="600"/>
              </a:spcBef>
              <a:spcAft>
                <a:spcPts val="0"/>
              </a:spcAft>
              <a:buNone/>
            </a:pPr>
            <a:r>
              <a:rPr lang="en-US" sz="1500"/>
              <a:t>and work asynchronously </a:t>
            </a:r>
            <a:endParaRPr sz="1500"/>
          </a:p>
          <a:p>
            <a:pPr marL="0" lvl="0" indent="0" algn="l" rtl="0">
              <a:spcBef>
                <a:spcPts val="600"/>
              </a:spcBef>
              <a:spcAft>
                <a:spcPts val="0"/>
              </a:spcAft>
              <a:buNone/>
            </a:pPr>
            <a:r>
              <a:rPr lang="en-US" sz="1500"/>
              <a:t>remotely more effectively and track changes well</a:t>
            </a:r>
            <a:endParaRPr sz="1500"/>
          </a:p>
        </p:txBody>
      </p:sp>
      <p:sp>
        <p:nvSpPr>
          <p:cNvPr id="268" name="Google Shape;268;gcbbf4fe584_12_1"/>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pic>
        <p:nvPicPr>
          <p:cNvPr id="269" name="Google Shape;269;gcbbf4fe584_12_1"/>
          <p:cNvPicPr preferRelativeResize="0"/>
          <p:nvPr/>
        </p:nvPicPr>
        <p:blipFill>
          <a:blip r:embed="rId3">
            <a:alphaModFix/>
          </a:blip>
          <a:stretch>
            <a:fillRect/>
          </a:stretch>
        </p:blipFill>
        <p:spPr>
          <a:xfrm>
            <a:off x="3015128" y="1597643"/>
            <a:ext cx="4085973" cy="22979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cbbf4fe584_2_813"/>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Software Quality Assurance</a:t>
            </a:r>
            <a:endParaRPr/>
          </a:p>
        </p:txBody>
      </p:sp>
      <p:sp>
        <p:nvSpPr>
          <p:cNvPr id="275" name="Google Shape;275;gcbbf4fe584_2_813"/>
          <p:cNvSpPr txBox="1"/>
          <p:nvPr/>
        </p:nvSpPr>
        <p:spPr>
          <a:xfrm>
            <a:off x="928763" y="2996350"/>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Technical Review</a:t>
            </a:r>
            <a:endParaRPr b="1">
              <a:solidFill>
                <a:srgbClr val="F6B239"/>
              </a:solidFill>
              <a:latin typeface="Karla"/>
              <a:ea typeface="Karla"/>
              <a:cs typeface="Karla"/>
              <a:sym typeface="Karla"/>
            </a:endParaRPr>
          </a:p>
        </p:txBody>
      </p:sp>
      <p:sp>
        <p:nvSpPr>
          <p:cNvPr id="276" name="Google Shape;276;gcbbf4fe584_2_813"/>
          <p:cNvSpPr txBox="1"/>
          <p:nvPr/>
        </p:nvSpPr>
        <p:spPr>
          <a:xfrm>
            <a:off x="2937750" y="298080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Management Review</a:t>
            </a:r>
            <a:endParaRPr b="1">
              <a:solidFill>
                <a:srgbClr val="F6B239"/>
              </a:solidFill>
              <a:latin typeface="Karla"/>
              <a:ea typeface="Karla"/>
              <a:cs typeface="Karla"/>
              <a:sym typeface="Karla"/>
            </a:endParaRPr>
          </a:p>
        </p:txBody>
      </p:sp>
      <p:sp>
        <p:nvSpPr>
          <p:cNvPr id="277" name="Google Shape;277;gcbbf4fe584_2_813"/>
          <p:cNvSpPr txBox="1"/>
          <p:nvPr/>
        </p:nvSpPr>
        <p:spPr>
          <a:xfrm>
            <a:off x="4946725" y="3017100"/>
            <a:ext cx="112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Audit</a:t>
            </a:r>
            <a:endParaRPr b="1">
              <a:solidFill>
                <a:srgbClr val="F6B239"/>
              </a:solidFill>
              <a:latin typeface="Karla"/>
              <a:ea typeface="Karla"/>
              <a:cs typeface="Karla"/>
              <a:sym typeface="Karla"/>
            </a:endParaRPr>
          </a:p>
        </p:txBody>
      </p:sp>
      <p:grpSp>
        <p:nvGrpSpPr>
          <p:cNvPr id="278" name="Google Shape;278;gcbbf4fe584_2_813"/>
          <p:cNvGrpSpPr/>
          <p:nvPr/>
        </p:nvGrpSpPr>
        <p:grpSpPr>
          <a:xfrm>
            <a:off x="3632844" y="2208856"/>
            <a:ext cx="359709" cy="748737"/>
            <a:chOff x="3384375" y="2267500"/>
            <a:chExt cx="203375" cy="507825"/>
          </a:xfrm>
        </p:grpSpPr>
        <p:sp>
          <p:nvSpPr>
            <p:cNvPr id="279" name="Google Shape;279;gcbbf4fe584_2_81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cbbf4fe584_2_81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gcbbf4fe584_2_813"/>
          <p:cNvGrpSpPr/>
          <p:nvPr/>
        </p:nvGrpSpPr>
        <p:grpSpPr>
          <a:xfrm>
            <a:off x="1524489" y="2208860"/>
            <a:ext cx="558443" cy="702335"/>
            <a:chOff x="596350" y="929175"/>
            <a:chExt cx="407950" cy="497475"/>
          </a:xfrm>
        </p:grpSpPr>
        <p:sp>
          <p:nvSpPr>
            <p:cNvPr id="282" name="Google Shape;282;gcbbf4fe584_2_8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cbbf4fe584_2_8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cbbf4fe584_2_813"/>
            <p:cNvSpPr/>
            <p:nvPr/>
          </p:nvSpPr>
          <p:spPr>
            <a:xfrm>
              <a:off x="688900" y="1256150"/>
              <a:ext cx="133975" cy="25"/>
            </a:xfrm>
            <a:custGeom>
              <a:avLst/>
              <a:gdLst/>
              <a:ahLst/>
              <a:cxnLst/>
              <a:rect l="l" t="t" r="r" b="b"/>
              <a:pathLst>
                <a:path w="5359" h="1" fill="none" extrusionOk="0">
                  <a:moveTo>
                    <a:pt x="5358"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cbbf4fe584_2_813"/>
            <p:cNvSpPr/>
            <p:nvPr/>
          </p:nvSpPr>
          <p:spPr>
            <a:xfrm>
              <a:off x="688900" y="1201350"/>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cbbf4fe584_2_813"/>
            <p:cNvSpPr/>
            <p:nvPr/>
          </p:nvSpPr>
          <p:spPr>
            <a:xfrm>
              <a:off x="688900" y="1145950"/>
              <a:ext cx="255750" cy="25"/>
            </a:xfrm>
            <a:custGeom>
              <a:avLst/>
              <a:gdLst/>
              <a:ahLst/>
              <a:cxnLst/>
              <a:rect l="l" t="t" r="r" b="b"/>
              <a:pathLst>
                <a:path w="10230" h="1" fill="none" extrusionOk="0">
                  <a:moveTo>
                    <a:pt x="10229"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cbbf4fe584_2_813"/>
            <p:cNvSpPr/>
            <p:nvPr/>
          </p:nvSpPr>
          <p:spPr>
            <a:xfrm>
              <a:off x="688900" y="10905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cbbf4fe584_2_8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gcbbf4fe584_2_813"/>
          <p:cNvGrpSpPr/>
          <p:nvPr/>
        </p:nvGrpSpPr>
        <p:grpSpPr>
          <a:xfrm>
            <a:off x="2029340" y="2376802"/>
            <a:ext cx="366458" cy="366437"/>
            <a:chOff x="1923675" y="1633650"/>
            <a:chExt cx="436000" cy="435975"/>
          </a:xfrm>
        </p:grpSpPr>
        <p:sp>
          <p:nvSpPr>
            <p:cNvPr id="290" name="Google Shape;290;gcbbf4fe584_2_81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cbbf4fe584_2_81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cbbf4fe584_2_81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cbbf4fe584_2_81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cbbf4fe584_2_81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cbbf4fe584_2_81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gcbbf4fe584_2_813"/>
          <p:cNvGrpSpPr/>
          <p:nvPr/>
        </p:nvGrpSpPr>
        <p:grpSpPr>
          <a:xfrm>
            <a:off x="5130962" y="2208855"/>
            <a:ext cx="756829" cy="748742"/>
            <a:chOff x="3951850" y="2985350"/>
            <a:chExt cx="407950" cy="416500"/>
          </a:xfrm>
        </p:grpSpPr>
        <p:sp>
          <p:nvSpPr>
            <p:cNvPr id="297" name="Google Shape;297;gcbbf4fe584_2_81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cbbf4fe584_2_81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cbbf4fe584_2_81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cbbf4fe584_2_81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cbbf4fe584_2_863"/>
          <p:cNvSpPr txBox="1">
            <a:spLocks noGrp="1"/>
          </p:cNvSpPr>
          <p:nvPr>
            <p:ph type="title"/>
          </p:nvPr>
        </p:nvSpPr>
        <p:spPr>
          <a:xfrm>
            <a:off x="656300" y="316075"/>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Technical Review</a:t>
            </a:r>
            <a:endParaRPr/>
          </a:p>
        </p:txBody>
      </p:sp>
      <p:pic>
        <p:nvPicPr>
          <p:cNvPr id="306" name="Google Shape;306;gcbbf4fe584_2_863"/>
          <p:cNvPicPr preferRelativeResize="0"/>
          <p:nvPr/>
        </p:nvPicPr>
        <p:blipFill>
          <a:blip r:embed="rId3">
            <a:alphaModFix/>
          </a:blip>
          <a:stretch>
            <a:fillRect/>
          </a:stretch>
        </p:blipFill>
        <p:spPr>
          <a:xfrm>
            <a:off x="4193225" y="895025"/>
            <a:ext cx="4758174" cy="2521850"/>
          </a:xfrm>
          <a:prstGeom prst="rect">
            <a:avLst/>
          </a:prstGeom>
          <a:noFill/>
          <a:ln>
            <a:noFill/>
          </a:ln>
        </p:spPr>
      </p:pic>
      <p:sp>
        <p:nvSpPr>
          <p:cNvPr id="307" name="Google Shape;307;gcbbf4fe584_2_863"/>
          <p:cNvSpPr txBox="1">
            <a:spLocks noGrp="1"/>
          </p:cNvSpPr>
          <p:nvPr>
            <p:ph type="body" idx="1"/>
          </p:nvPr>
        </p:nvSpPr>
        <p:spPr>
          <a:xfrm>
            <a:off x="122725" y="1028100"/>
            <a:ext cx="3969300" cy="22557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a:t>Check coding standards</a:t>
            </a:r>
            <a:endParaRPr/>
          </a:p>
          <a:p>
            <a:pPr marL="457200" lvl="0" indent="-355600" algn="l" rtl="0">
              <a:spcBef>
                <a:spcPts val="0"/>
              </a:spcBef>
              <a:spcAft>
                <a:spcPts val="0"/>
              </a:spcAft>
              <a:buSzPts val="2000"/>
              <a:buChar char="▸"/>
            </a:pPr>
            <a:r>
              <a:rPr lang="en-US"/>
              <a:t>Verify and testing functions</a:t>
            </a:r>
            <a:endParaRPr/>
          </a:p>
          <a:p>
            <a:pPr marL="457200" lvl="0" indent="-355600" algn="l" rtl="0">
              <a:spcBef>
                <a:spcPts val="0"/>
              </a:spcBef>
              <a:spcAft>
                <a:spcPts val="0"/>
              </a:spcAft>
              <a:buSzPts val="2000"/>
              <a:buChar char="▸"/>
            </a:pPr>
            <a:r>
              <a:rPr lang="en-US"/>
              <a:t>Check for discrepancies from SRS and quality standards </a:t>
            </a:r>
            <a:br>
              <a:rPr lang="en-US"/>
            </a:br>
            <a:endParaRPr/>
          </a:p>
        </p:txBody>
      </p:sp>
      <p:pic>
        <p:nvPicPr>
          <p:cNvPr id="308" name="Google Shape;308;gcbbf4fe584_2_863"/>
          <p:cNvPicPr preferRelativeResize="0"/>
          <p:nvPr/>
        </p:nvPicPr>
        <p:blipFill>
          <a:blip r:embed="rId4">
            <a:alphaModFix/>
          </a:blip>
          <a:stretch>
            <a:fillRect/>
          </a:stretch>
        </p:blipFill>
        <p:spPr>
          <a:xfrm>
            <a:off x="152400" y="3700025"/>
            <a:ext cx="8839200" cy="11037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cabea4c1e1_2_10"/>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Review</a:t>
            </a:r>
            <a:endParaRPr/>
          </a:p>
        </p:txBody>
      </p:sp>
      <p:sp>
        <p:nvSpPr>
          <p:cNvPr id="314" name="Google Shape;314;gcabea4c1e1_2_10"/>
          <p:cNvSpPr txBox="1">
            <a:spLocks noGrp="1"/>
          </p:cNvSpPr>
          <p:nvPr>
            <p:ph type="body" idx="1"/>
          </p:nvPr>
        </p:nvSpPr>
        <p:spPr>
          <a:xfrm>
            <a:off x="784150" y="2960675"/>
            <a:ext cx="2671800" cy="64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Management Review:</a:t>
            </a:r>
            <a:endParaRPr/>
          </a:p>
        </p:txBody>
      </p:sp>
      <p:sp>
        <p:nvSpPr>
          <p:cNvPr id="315" name="Google Shape;315;gcabea4c1e1_2_10"/>
          <p:cNvSpPr txBox="1">
            <a:spLocks noGrp="1"/>
          </p:cNvSpPr>
          <p:nvPr>
            <p:ph type="body" idx="2"/>
          </p:nvPr>
        </p:nvSpPr>
        <p:spPr>
          <a:xfrm>
            <a:off x="4192475" y="3610175"/>
            <a:ext cx="2671800" cy="9228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sz="1400"/>
              <a:t>Provide Evaluation for each component</a:t>
            </a:r>
            <a:endParaRPr sz="1400"/>
          </a:p>
        </p:txBody>
      </p:sp>
      <p:pic>
        <p:nvPicPr>
          <p:cNvPr id="316" name="Google Shape;316;gcabea4c1e1_2_10"/>
          <p:cNvPicPr preferRelativeResize="0"/>
          <p:nvPr/>
        </p:nvPicPr>
        <p:blipFill>
          <a:blip r:embed="rId3">
            <a:alphaModFix/>
          </a:blip>
          <a:stretch>
            <a:fillRect/>
          </a:stretch>
        </p:blipFill>
        <p:spPr>
          <a:xfrm>
            <a:off x="5019224" y="1792650"/>
            <a:ext cx="1018300" cy="1018300"/>
          </a:xfrm>
          <a:prstGeom prst="rect">
            <a:avLst/>
          </a:prstGeom>
          <a:noFill/>
          <a:ln>
            <a:noFill/>
          </a:ln>
        </p:spPr>
      </p:pic>
      <p:sp>
        <p:nvSpPr>
          <p:cNvPr id="317" name="Google Shape;317;gcabea4c1e1_2_10"/>
          <p:cNvSpPr txBox="1">
            <a:spLocks noGrp="1"/>
          </p:cNvSpPr>
          <p:nvPr>
            <p:ph type="body" idx="1"/>
          </p:nvPr>
        </p:nvSpPr>
        <p:spPr>
          <a:xfrm>
            <a:off x="4894875" y="2960663"/>
            <a:ext cx="2076900" cy="64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Auditing:</a:t>
            </a:r>
            <a:endParaRPr/>
          </a:p>
        </p:txBody>
      </p:sp>
      <p:sp>
        <p:nvSpPr>
          <p:cNvPr id="318" name="Google Shape;318;gcabea4c1e1_2_10"/>
          <p:cNvSpPr txBox="1">
            <a:spLocks noGrp="1"/>
          </p:cNvSpPr>
          <p:nvPr>
            <p:ph type="body" idx="2"/>
          </p:nvPr>
        </p:nvSpPr>
        <p:spPr>
          <a:xfrm>
            <a:off x="841000" y="3610175"/>
            <a:ext cx="2671800" cy="9228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sz="1400"/>
              <a:t>Progress Monitoring</a:t>
            </a:r>
            <a:endParaRPr sz="1400"/>
          </a:p>
          <a:p>
            <a:pPr marL="457200" lvl="0" indent="-317500" algn="l" rtl="0">
              <a:spcBef>
                <a:spcPts val="0"/>
              </a:spcBef>
              <a:spcAft>
                <a:spcPts val="0"/>
              </a:spcAft>
              <a:buSzPts val="1400"/>
              <a:buChar char="▸"/>
            </a:pPr>
            <a:r>
              <a:rPr lang="en-US" sz="1400"/>
              <a:t>Scheduling</a:t>
            </a:r>
            <a:endParaRPr sz="1400"/>
          </a:p>
          <a:p>
            <a:pPr marL="457200" lvl="0" indent="-317500" algn="l" rtl="0">
              <a:spcBef>
                <a:spcPts val="0"/>
              </a:spcBef>
              <a:spcAft>
                <a:spcPts val="0"/>
              </a:spcAft>
              <a:buSzPts val="1400"/>
              <a:buChar char="▸"/>
            </a:pPr>
            <a:r>
              <a:rPr lang="en-US" sz="1400"/>
              <a:t>Effective Evaluation</a:t>
            </a:r>
            <a:br>
              <a:rPr lang="en-US" sz="1400"/>
            </a:br>
            <a:endParaRPr sz="1400"/>
          </a:p>
        </p:txBody>
      </p:sp>
      <p:pic>
        <p:nvPicPr>
          <p:cNvPr id="319" name="Google Shape;319;gcabea4c1e1_2_10"/>
          <p:cNvPicPr preferRelativeResize="0"/>
          <p:nvPr/>
        </p:nvPicPr>
        <p:blipFill>
          <a:blip r:embed="rId4">
            <a:alphaModFix/>
          </a:blip>
          <a:stretch>
            <a:fillRect/>
          </a:stretch>
        </p:blipFill>
        <p:spPr>
          <a:xfrm>
            <a:off x="1501125" y="1792647"/>
            <a:ext cx="1094950" cy="107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cbbf4fe584_2_108"/>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lnSpc>
                <a:spcPct val="85000"/>
              </a:lnSpc>
              <a:spcBef>
                <a:spcPts val="0"/>
              </a:spcBef>
              <a:spcAft>
                <a:spcPts val="0"/>
              </a:spcAft>
              <a:buClr>
                <a:schemeClr val="dk2"/>
              </a:buClr>
              <a:buSzPts val="2520"/>
              <a:buFont typeface="Corbel"/>
              <a:buNone/>
            </a:pPr>
            <a:r>
              <a:rPr lang="en-US"/>
              <a:t>Contents</a:t>
            </a:r>
            <a:endParaRPr/>
          </a:p>
        </p:txBody>
      </p:sp>
      <p:sp>
        <p:nvSpPr>
          <p:cNvPr id="103" name="Google Shape;103;gcbbf4fe584_2_108"/>
          <p:cNvSpPr txBox="1">
            <a:spLocks noGrp="1"/>
          </p:cNvSpPr>
          <p:nvPr>
            <p:ph type="body" idx="1"/>
          </p:nvPr>
        </p:nvSpPr>
        <p:spPr>
          <a:xfrm>
            <a:off x="838250" y="1504950"/>
            <a:ext cx="5378400" cy="25728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US" sz="1600"/>
              <a:t>Product Introduction </a:t>
            </a:r>
            <a:endParaRPr sz="1600"/>
          </a:p>
          <a:p>
            <a:pPr marL="457200" lvl="0" indent="-330200" algn="l" rtl="0">
              <a:lnSpc>
                <a:spcPct val="200000"/>
              </a:lnSpc>
              <a:spcBef>
                <a:spcPts val="0"/>
              </a:spcBef>
              <a:spcAft>
                <a:spcPts val="0"/>
              </a:spcAft>
              <a:buSzPts val="1600"/>
              <a:buChar char="▸"/>
            </a:pPr>
            <a:r>
              <a:rPr lang="en-US" sz="1600"/>
              <a:t>Design for Maintainability </a:t>
            </a:r>
            <a:endParaRPr sz="1600"/>
          </a:p>
          <a:p>
            <a:pPr marL="457200" lvl="0" indent="-330200" algn="l" rtl="0">
              <a:lnSpc>
                <a:spcPct val="200000"/>
              </a:lnSpc>
              <a:spcBef>
                <a:spcPts val="0"/>
              </a:spcBef>
              <a:spcAft>
                <a:spcPts val="0"/>
              </a:spcAft>
              <a:buSzPts val="1600"/>
              <a:buChar char="▸"/>
            </a:pPr>
            <a:r>
              <a:rPr lang="en-US" sz="1600"/>
              <a:t>Software Quality Assurance </a:t>
            </a:r>
            <a:endParaRPr sz="1600"/>
          </a:p>
          <a:p>
            <a:pPr marL="457200" lvl="0" indent="-330200" algn="l" rtl="0">
              <a:lnSpc>
                <a:spcPct val="200000"/>
              </a:lnSpc>
              <a:spcBef>
                <a:spcPts val="0"/>
              </a:spcBef>
              <a:spcAft>
                <a:spcPts val="0"/>
              </a:spcAft>
              <a:buSzPts val="1600"/>
              <a:buChar char="▸"/>
            </a:pPr>
            <a:r>
              <a:rPr lang="en-US" sz="1600"/>
              <a:t>Project Management </a:t>
            </a:r>
            <a:endParaRPr sz="1600"/>
          </a:p>
          <a:p>
            <a:pPr marL="457200" lvl="0" indent="-330200" algn="l" rtl="0">
              <a:lnSpc>
                <a:spcPct val="200000"/>
              </a:lnSpc>
              <a:spcBef>
                <a:spcPts val="0"/>
              </a:spcBef>
              <a:spcAft>
                <a:spcPts val="0"/>
              </a:spcAft>
              <a:buSzPts val="1600"/>
              <a:buChar char="▸"/>
            </a:pPr>
            <a:r>
              <a:rPr lang="en-US" sz="1600"/>
              <a:t>Risk Management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cbbf4fe584_2_913"/>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Management</a:t>
            </a:r>
            <a:endParaRPr/>
          </a:p>
        </p:txBody>
      </p:sp>
      <p:sp>
        <p:nvSpPr>
          <p:cNvPr id="325" name="Google Shape;325;gcbbf4fe584_2_913"/>
          <p:cNvSpPr txBox="1"/>
          <p:nvPr/>
        </p:nvSpPr>
        <p:spPr>
          <a:xfrm>
            <a:off x="928763" y="299635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Project Organization</a:t>
            </a:r>
            <a:endParaRPr b="1">
              <a:solidFill>
                <a:srgbClr val="F6B239"/>
              </a:solidFill>
              <a:latin typeface="Karla"/>
              <a:ea typeface="Karla"/>
              <a:cs typeface="Karla"/>
              <a:sym typeface="Karla"/>
            </a:endParaRPr>
          </a:p>
        </p:txBody>
      </p:sp>
      <p:sp>
        <p:nvSpPr>
          <p:cNvPr id="326" name="Google Shape;326;gcbbf4fe584_2_913"/>
          <p:cNvSpPr txBox="1"/>
          <p:nvPr/>
        </p:nvSpPr>
        <p:spPr>
          <a:xfrm>
            <a:off x="2937750" y="298080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Project Estimation</a:t>
            </a:r>
            <a:endParaRPr b="1">
              <a:solidFill>
                <a:srgbClr val="F6B239"/>
              </a:solidFill>
              <a:latin typeface="Karla"/>
              <a:ea typeface="Karla"/>
              <a:cs typeface="Karla"/>
              <a:sym typeface="Karla"/>
            </a:endParaRPr>
          </a:p>
        </p:txBody>
      </p:sp>
      <p:sp>
        <p:nvSpPr>
          <p:cNvPr id="327" name="Google Shape;327;gcbbf4fe584_2_913"/>
          <p:cNvSpPr txBox="1"/>
          <p:nvPr/>
        </p:nvSpPr>
        <p:spPr>
          <a:xfrm>
            <a:off x="4946725" y="3017100"/>
            <a:ext cx="1125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Project Schedule</a:t>
            </a:r>
            <a:endParaRPr b="1">
              <a:solidFill>
                <a:srgbClr val="F6B239"/>
              </a:solidFill>
              <a:latin typeface="Karla"/>
              <a:ea typeface="Karla"/>
              <a:cs typeface="Karla"/>
              <a:sym typeface="Karla"/>
            </a:endParaRPr>
          </a:p>
        </p:txBody>
      </p:sp>
      <p:grpSp>
        <p:nvGrpSpPr>
          <p:cNvPr id="328" name="Google Shape;328;gcbbf4fe584_2_913"/>
          <p:cNvGrpSpPr/>
          <p:nvPr/>
        </p:nvGrpSpPr>
        <p:grpSpPr>
          <a:xfrm>
            <a:off x="1113694" y="2191643"/>
            <a:ext cx="359709" cy="748737"/>
            <a:chOff x="3384375" y="2267500"/>
            <a:chExt cx="203375" cy="507825"/>
          </a:xfrm>
        </p:grpSpPr>
        <p:sp>
          <p:nvSpPr>
            <p:cNvPr id="329" name="Google Shape;329;gcbbf4fe584_2_91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cbbf4fe584_2_91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gcbbf4fe584_2_913"/>
          <p:cNvGrpSpPr/>
          <p:nvPr/>
        </p:nvGrpSpPr>
        <p:grpSpPr>
          <a:xfrm>
            <a:off x="5112487" y="2208856"/>
            <a:ext cx="793793" cy="748743"/>
            <a:chOff x="5973900" y="318475"/>
            <a:chExt cx="401900" cy="380575"/>
          </a:xfrm>
        </p:grpSpPr>
        <p:sp>
          <p:nvSpPr>
            <p:cNvPr id="332" name="Google Shape;332;gcbbf4fe584_2_91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cbbf4fe584_2_91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cbbf4fe584_2_91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cbbf4fe584_2_91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cbbf4fe584_2_91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cbbf4fe584_2_91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cbbf4fe584_2_91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cbbf4fe584_2_91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gcbbf4fe584_2_913"/>
            <p:cNvSpPr/>
            <p:nvPr/>
          </p:nvSpPr>
          <p:spPr>
            <a:xfrm>
              <a:off x="6024450" y="573000"/>
              <a:ext cx="300800" cy="25"/>
            </a:xfrm>
            <a:custGeom>
              <a:avLst/>
              <a:gdLst/>
              <a:ahLst/>
              <a:cxnLst/>
              <a:rect l="l" t="t" r="r" b="b"/>
              <a:pathLst>
                <a:path w="12032" h="1" fill="none" extrusionOk="0">
                  <a:moveTo>
                    <a:pt x="0" y="0"/>
                  </a:moveTo>
                  <a:lnTo>
                    <a:pt x="12032"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cbbf4fe584_2_913"/>
            <p:cNvSpPr/>
            <p:nvPr/>
          </p:nvSpPr>
          <p:spPr>
            <a:xfrm>
              <a:off x="6024450" y="514550"/>
              <a:ext cx="300800" cy="25"/>
            </a:xfrm>
            <a:custGeom>
              <a:avLst/>
              <a:gdLst/>
              <a:ahLst/>
              <a:cxnLst/>
              <a:rect l="l" t="t" r="r" b="b"/>
              <a:pathLst>
                <a:path w="12032" h="1" fill="none" extrusionOk="0">
                  <a:moveTo>
                    <a:pt x="0" y="0"/>
                  </a:moveTo>
                  <a:lnTo>
                    <a:pt x="12032"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cbbf4fe584_2_913"/>
            <p:cNvSpPr/>
            <p:nvPr/>
          </p:nvSpPr>
          <p:spPr>
            <a:xfrm>
              <a:off x="6264950" y="456100"/>
              <a:ext cx="25" cy="175375"/>
            </a:xfrm>
            <a:custGeom>
              <a:avLst/>
              <a:gdLst/>
              <a:ahLst/>
              <a:cxnLst/>
              <a:rect l="l" t="t" r="r" b="b"/>
              <a:pathLst>
                <a:path w="1" h="7015" fill="none" extrusionOk="0">
                  <a:moveTo>
                    <a:pt x="1" y="0"/>
                  </a:moveTo>
                  <a:lnTo>
                    <a:pt x="1" y="7014"/>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cbbf4fe584_2_913"/>
            <p:cNvSpPr/>
            <p:nvPr/>
          </p:nvSpPr>
          <p:spPr>
            <a:xfrm>
              <a:off x="6204675" y="456100"/>
              <a:ext cx="25" cy="175375"/>
            </a:xfrm>
            <a:custGeom>
              <a:avLst/>
              <a:gdLst/>
              <a:ahLst/>
              <a:cxnLst/>
              <a:rect l="l" t="t" r="r" b="b"/>
              <a:pathLst>
                <a:path w="1" h="7015" fill="none" extrusionOk="0">
                  <a:moveTo>
                    <a:pt x="0" y="0"/>
                  </a:moveTo>
                  <a:lnTo>
                    <a:pt x="0" y="7014"/>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cbbf4fe584_2_913"/>
            <p:cNvSpPr/>
            <p:nvPr/>
          </p:nvSpPr>
          <p:spPr>
            <a:xfrm>
              <a:off x="6145000" y="456100"/>
              <a:ext cx="25" cy="175375"/>
            </a:xfrm>
            <a:custGeom>
              <a:avLst/>
              <a:gdLst/>
              <a:ahLst/>
              <a:cxnLst/>
              <a:rect l="l" t="t" r="r" b="b"/>
              <a:pathLst>
                <a:path w="1" h="7015" fill="none" extrusionOk="0">
                  <a:moveTo>
                    <a:pt x="1" y="0"/>
                  </a:moveTo>
                  <a:lnTo>
                    <a:pt x="1" y="7014"/>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gcbbf4fe584_2_913"/>
            <p:cNvSpPr/>
            <p:nvPr/>
          </p:nvSpPr>
          <p:spPr>
            <a:xfrm>
              <a:off x="6084725" y="456100"/>
              <a:ext cx="25" cy="175375"/>
            </a:xfrm>
            <a:custGeom>
              <a:avLst/>
              <a:gdLst/>
              <a:ahLst/>
              <a:cxnLst/>
              <a:rect l="l" t="t" r="r" b="b"/>
              <a:pathLst>
                <a:path w="1" h="7015" fill="none" extrusionOk="0">
                  <a:moveTo>
                    <a:pt x="1" y="0"/>
                  </a:moveTo>
                  <a:lnTo>
                    <a:pt x="1" y="7014"/>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gcbbf4fe584_2_913"/>
          <p:cNvGrpSpPr/>
          <p:nvPr/>
        </p:nvGrpSpPr>
        <p:grpSpPr>
          <a:xfrm>
            <a:off x="2134044" y="2203118"/>
            <a:ext cx="359709" cy="748737"/>
            <a:chOff x="3384375" y="2267500"/>
            <a:chExt cx="203375" cy="507825"/>
          </a:xfrm>
        </p:grpSpPr>
        <p:sp>
          <p:nvSpPr>
            <p:cNvPr id="347" name="Google Shape;347;gcbbf4fe584_2_91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gcbbf4fe584_2_91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gcbbf4fe584_2_913"/>
          <p:cNvGrpSpPr/>
          <p:nvPr/>
        </p:nvGrpSpPr>
        <p:grpSpPr>
          <a:xfrm>
            <a:off x="1623869" y="2191643"/>
            <a:ext cx="359709" cy="748737"/>
            <a:chOff x="3384375" y="2267500"/>
            <a:chExt cx="203375" cy="507825"/>
          </a:xfrm>
        </p:grpSpPr>
        <p:sp>
          <p:nvSpPr>
            <p:cNvPr id="350" name="Google Shape;350;gcbbf4fe584_2_91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gcbbf4fe584_2_91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gcbbf4fe584_2_913"/>
          <p:cNvGrpSpPr/>
          <p:nvPr/>
        </p:nvGrpSpPr>
        <p:grpSpPr>
          <a:xfrm>
            <a:off x="3538776" y="2191640"/>
            <a:ext cx="528662" cy="748750"/>
            <a:chOff x="1268550" y="929175"/>
            <a:chExt cx="407950" cy="497475"/>
          </a:xfrm>
        </p:grpSpPr>
        <p:sp>
          <p:nvSpPr>
            <p:cNvPr id="353" name="Google Shape;353;gcbbf4fe584_2_91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cbbf4fe584_2_91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cbbf4fe584_2_91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gcbbf4fe584_2_971"/>
          <p:cNvSpPr txBox="1">
            <a:spLocks noGrp="1"/>
          </p:cNvSpPr>
          <p:nvPr>
            <p:ph type="title" idx="4294967295"/>
          </p:nvPr>
        </p:nvSpPr>
        <p:spPr>
          <a:xfrm>
            <a:off x="796975" y="330925"/>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Organization</a:t>
            </a:r>
            <a:endParaRPr/>
          </a:p>
        </p:txBody>
      </p:sp>
      <p:cxnSp>
        <p:nvCxnSpPr>
          <p:cNvPr id="361" name="Google Shape;361;gcbbf4fe584_2_971"/>
          <p:cNvCxnSpPr>
            <a:stCxn id="362" idx="2"/>
            <a:endCxn id="363" idx="0"/>
          </p:cNvCxnSpPr>
          <p:nvPr/>
        </p:nvCxnSpPr>
        <p:spPr>
          <a:xfrm rot="-5400000" flipH="1">
            <a:off x="5922438" y="587993"/>
            <a:ext cx="978000" cy="3678900"/>
          </a:xfrm>
          <a:prstGeom prst="bentConnector3">
            <a:avLst>
              <a:gd name="adj1" fmla="val 50005"/>
            </a:avLst>
          </a:prstGeom>
          <a:noFill/>
          <a:ln w="19050" cap="flat" cmpd="sng">
            <a:solidFill>
              <a:srgbClr val="C2C2C2"/>
            </a:solidFill>
            <a:prstDash val="solid"/>
            <a:miter lim="8000"/>
            <a:headEnd type="none" w="sm" len="sm"/>
            <a:tailEnd type="none" w="sm" len="sm"/>
          </a:ln>
        </p:spPr>
      </p:cxnSp>
      <p:cxnSp>
        <p:nvCxnSpPr>
          <p:cNvPr id="364" name="Google Shape;364;gcbbf4fe584_2_971"/>
          <p:cNvCxnSpPr>
            <a:stCxn id="365" idx="0"/>
            <a:endCxn id="362" idx="2"/>
          </p:cNvCxnSpPr>
          <p:nvPr/>
        </p:nvCxnSpPr>
        <p:spPr>
          <a:xfrm rot="-5400000">
            <a:off x="2297175" y="641546"/>
            <a:ext cx="978000" cy="3571800"/>
          </a:xfrm>
          <a:prstGeom prst="bentConnector3">
            <a:avLst>
              <a:gd name="adj1" fmla="val 50000"/>
            </a:avLst>
          </a:prstGeom>
          <a:noFill/>
          <a:ln w="19050" cap="flat" cmpd="sng">
            <a:solidFill>
              <a:srgbClr val="C2C2C2"/>
            </a:solidFill>
            <a:prstDash val="solid"/>
            <a:miter lim="8000"/>
            <a:headEnd type="none" w="sm" len="sm"/>
            <a:tailEnd type="none" w="sm" len="sm"/>
          </a:ln>
        </p:spPr>
      </p:cxnSp>
      <p:sp>
        <p:nvSpPr>
          <p:cNvPr id="362" name="Google Shape;362;gcbbf4fe584_2_971"/>
          <p:cNvSpPr txBox="1"/>
          <p:nvPr/>
        </p:nvSpPr>
        <p:spPr>
          <a:xfrm>
            <a:off x="3801738" y="1290743"/>
            <a:ext cx="1540500" cy="647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100">
                <a:solidFill>
                  <a:srgbClr val="3D3D3D"/>
                </a:solidFill>
                <a:latin typeface="Roboto"/>
                <a:ea typeface="Roboto"/>
                <a:cs typeface="Roboto"/>
                <a:sym typeface="Roboto"/>
              </a:rPr>
              <a:t>Lee Zhen Wei</a:t>
            </a:r>
            <a:endParaRPr sz="11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100" b="1">
                <a:solidFill>
                  <a:srgbClr val="F6B239"/>
                </a:solidFill>
                <a:latin typeface="Roboto"/>
                <a:ea typeface="Roboto"/>
                <a:cs typeface="Roboto"/>
                <a:sym typeface="Roboto"/>
              </a:rPr>
              <a:t>Project Manager</a:t>
            </a:r>
            <a:endParaRPr sz="1100" b="1">
              <a:solidFill>
                <a:srgbClr val="F6B239"/>
              </a:solidFill>
              <a:latin typeface="Roboto"/>
              <a:ea typeface="Roboto"/>
              <a:cs typeface="Roboto"/>
              <a:sym typeface="Roboto"/>
            </a:endParaRPr>
          </a:p>
        </p:txBody>
      </p:sp>
      <p:sp>
        <p:nvSpPr>
          <p:cNvPr id="365" name="Google Shape;365;gcbbf4fe584_2_971"/>
          <p:cNvSpPr txBox="1"/>
          <p:nvPr/>
        </p:nvSpPr>
        <p:spPr>
          <a:xfrm>
            <a:off x="231225" y="2916446"/>
            <a:ext cx="1538100" cy="605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a:solidFill>
                  <a:srgbClr val="3D3D3D"/>
                </a:solidFill>
                <a:latin typeface="Roboto"/>
                <a:ea typeface="Roboto"/>
                <a:cs typeface="Roboto"/>
                <a:sym typeface="Roboto"/>
              </a:rPr>
              <a:t>Chien Yong Qiang</a:t>
            </a:r>
            <a:endParaRPr sz="10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000" b="1">
                <a:solidFill>
                  <a:srgbClr val="F6B239"/>
                </a:solidFill>
                <a:latin typeface="Roboto"/>
                <a:ea typeface="Roboto"/>
                <a:cs typeface="Roboto"/>
                <a:sym typeface="Roboto"/>
              </a:rPr>
              <a:t>Lead Developer</a:t>
            </a:r>
            <a:endParaRPr sz="1000" b="1">
              <a:solidFill>
                <a:srgbClr val="F6B239"/>
              </a:solidFill>
              <a:latin typeface="Roboto"/>
              <a:ea typeface="Roboto"/>
              <a:cs typeface="Roboto"/>
              <a:sym typeface="Roboto"/>
            </a:endParaRPr>
          </a:p>
        </p:txBody>
      </p:sp>
      <p:sp>
        <p:nvSpPr>
          <p:cNvPr id="363" name="Google Shape;363;gcbbf4fe584_2_971"/>
          <p:cNvSpPr txBox="1"/>
          <p:nvPr/>
        </p:nvSpPr>
        <p:spPr>
          <a:xfrm>
            <a:off x="7481800" y="2916538"/>
            <a:ext cx="1538100" cy="605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a:solidFill>
                  <a:srgbClr val="3D3D3D"/>
                </a:solidFill>
                <a:latin typeface="Roboto"/>
                <a:ea typeface="Roboto"/>
                <a:cs typeface="Roboto"/>
                <a:sym typeface="Roboto"/>
              </a:rPr>
              <a:t>Hong Zeyi</a:t>
            </a:r>
            <a:endParaRPr sz="10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000" b="1">
                <a:solidFill>
                  <a:srgbClr val="F6B239"/>
                </a:solidFill>
                <a:latin typeface="Roboto"/>
                <a:ea typeface="Roboto"/>
                <a:cs typeface="Roboto"/>
                <a:sym typeface="Roboto"/>
              </a:rPr>
              <a:t>QA Engineer</a:t>
            </a:r>
            <a:endParaRPr sz="1000">
              <a:solidFill>
                <a:srgbClr val="F6B239"/>
              </a:solidFill>
              <a:latin typeface="Roboto"/>
              <a:ea typeface="Roboto"/>
              <a:cs typeface="Roboto"/>
              <a:sym typeface="Roboto"/>
            </a:endParaRPr>
          </a:p>
        </p:txBody>
      </p:sp>
      <p:sp>
        <p:nvSpPr>
          <p:cNvPr id="366" name="Google Shape;366;gcbbf4fe584_2_971"/>
          <p:cNvSpPr txBox="1"/>
          <p:nvPr/>
        </p:nvSpPr>
        <p:spPr>
          <a:xfrm>
            <a:off x="2017075" y="2916545"/>
            <a:ext cx="1538100" cy="605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a:solidFill>
                  <a:srgbClr val="3D3D3D"/>
                </a:solidFill>
                <a:latin typeface="Roboto"/>
                <a:ea typeface="Roboto"/>
                <a:cs typeface="Roboto"/>
                <a:sym typeface="Roboto"/>
              </a:rPr>
              <a:t>Jeremiah Chan</a:t>
            </a:r>
            <a:endParaRPr sz="10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000" b="1">
                <a:solidFill>
                  <a:srgbClr val="F6B239"/>
                </a:solidFill>
                <a:latin typeface="Roboto"/>
                <a:ea typeface="Roboto"/>
                <a:cs typeface="Roboto"/>
                <a:sym typeface="Roboto"/>
              </a:rPr>
              <a:t>Frontend Developer</a:t>
            </a:r>
            <a:endParaRPr sz="1000">
              <a:solidFill>
                <a:srgbClr val="F6B239"/>
              </a:solidFill>
              <a:latin typeface="Roboto"/>
              <a:ea typeface="Roboto"/>
              <a:cs typeface="Roboto"/>
              <a:sym typeface="Roboto"/>
            </a:endParaRPr>
          </a:p>
        </p:txBody>
      </p:sp>
      <p:sp>
        <p:nvSpPr>
          <p:cNvPr id="367" name="Google Shape;367;gcbbf4fe584_2_971"/>
          <p:cNvSpPr txBox="1"/>
          <p:nvPr/>
        </p:nvSpPr>
        <p:spPr>
          <a:xfrm>
            <a:off x="3802938" y="2916446"/>
            <a:ext cx="1538100" cy="605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a:solidFill>
                  <a:srgbClr val="3D3D3D"/>
                </a:solidFill>
                <a:latin typeface="Roboto"/>
                <a:ea typeface="Roboto"/>
                <a:cs typeface="Roboto"/>
                <a:sym typeface="Roboto"/>
              </a:rPr>
              <a:t>Aide Iskandar</a:t>
            </a:r>
            <a:endParaRPr sz="10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000" b="1">
                <a:solidFill>
                  <a:srgbClr val="F6B239"/>
                </a:solidFill>
                <a:latin typeface="Roboto"/>
                <a:ea typeface="Roboto"/>
                <a:cs typeface="Roboto"/>
                <a:sym typeface="Roboto"/>
              </a:rPr>
              <a:t>Backend Developer</a:t>
            </a:r>
            <a:endParaRPr sz="1000">
              <a:solidFill>
                <a:srgbClr val="F6B239"/>
              </a:solidFill>
              <a:latin typeface="Roboto"/>
              <a:ea typeface="Roboto"/>
              <a:cs typeface="Roboto"/>
              <a:sym typeface="Roboto"/>
            </a:endParaRPr>
          </a:p>
        </p:txBody>
      </p:sp>
      <p:sp>
        <p:nvSpPr>
          <p:cNvPr id="368" name="Google Shape;368;gcbbf4fe584_2_971"/>
          <p:cNvSpPr txBox="1"/>
          <p:nvPr/>
        </p:nvSpPr>
        <p:spPr>
          <a:xfrm>
            <a:off x="5642375" y="2916446"/>
            <a:ext cx="1538100" cy="6057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a:solidFill>
                  <a:srgbClr val="3D3D3D"/>
                </a:solidFill>
                <a:latin typeface="Roboto"/>
                <a:ea typeface="Roboto"/>
                <a:cs typeface="Roboto"/>
                <a:sym typeface="Roboto"/>
              </a:rPr>
              <a:t>Delon Lim</a:t>
            </a:r>
            <a:endParaRPr sz="1000">
              <a:solidFill>
                <a:srgbClr val="3D3D3D"/>
              </a:solidFill>
              <a:latin typeface="Roboto"/>
              <a:ea typeface="Roboto"/>
              <a:cs typeface="Roboto"/>
              <a:sym typeface="Roboto"/>
            </a:endParaRPr>
          </a:p>
          <a:p>
            <a:pPr marL="0" lvl="0" indent="0" algn="ctr" rtl="0">
              <a:lnSpc>
                <a:spcPct val="150000"/>
              </a:lnSpc>
              <a:spcBef>
                <a:spcPts val="0"/>
              </a:spcBef>
              <a:spcAft>
                <a:spcPts val="0"/>
              </a:spcAft>
              <a:buNone/>
            </a:pPr>
            <a:r>
              <a:rPr lang="en-US" sz="1000" b="1">
                <a:solidFill>
                  <a:srgbClr val="F6B239"/>
                </a:solidFill>
                <a:latin typeface="Roboto"/>
                <a:ea typeface="Roboto"/>
                <a:cs typeface="Roboto"/>
                <a:sym typeface="Roboto"/>
              </a:rPr>
              <a:t>Release Manager</a:t>
            </a:r>
            <a:endParaRPr sz="1000">
              <a:solidFill>
                <a:srgbClr val="F6B239"/>
              </a:solidFill>
              <a:latin typeface="Roboto"/>
              <a:ea typeface="Roboto"/>
              <a:cs typeface="Roboto"/>
              <a:sym typeface="Roboto"/>
            </a:endParaRPr>
          </a:p>
        </p:txBody>
      </p:sp>
      <p:cxnSp>
        <p:nvCxnSpPr>
          <p:cNvPr id="369" name="Google Shape;369;gcbbf4fe584_2_971"/>
          <p:cNvCxnSpPr>
            <a:stCxn id="366" idx="0"/>
          </p:cNvCxnSpPr>
          <p:nvPr/>
        </p:nvCxnSpPr>
        <p:spPr>
          <a:xfrm rot="10800000">
            <a:off x="2786125" y="2420045"/>
            <a:ext cx="0" cy="49650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gcbbf4fe584_2_971"/>
          <p:cNvCxnSpPr/>
          <p:nvPr/>
        </p:nvCxnSpPr>
        <p:spPr>
          <a:xfrm rot="10800000">
            <a:off x="4572075" y="2412570"/>
            <a:ext cx="0" cy="49650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gcbbf4fe584_2_971"/>
          <p:cNvCxnSpPr/>
          <p:nvPr/>
        </p:nvCxnSpPr>
        <p:spPr>
          <a:xfrm rot="10800000">
            <a:off x="6411450" y="2412570"/>
            <a:ext cx="0" cy="49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gcbbf4fe584_2_1348"/>
          <p:cNvSpPr txBox="1">
            <a:spLocks noGrp="1"/>
          </p:cNvSpPr>
          <p:nvPr>
            <p:ph type="title" idx="4294967295"/>
          </p:nvPr>
        </p:nvSpPr>
        <p:spPr>
          <a:xfrm>
            <a:off x="805900" y="411300"/>
            <a:ext cx="71325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Estimation - Function Points</a:t>
            </a:r>
            <a:endParaRPr/>
          </a:p>
        </p:txBody>
      </p:sp>
      <p:pic>
        <p:nvPicPr>
          <p:cNvPr id="377" name="Google Shape;377;gcbbf4fe584_2_1348"/>
          <p:cNvPicPr preferRelativeResize="0"/>
          <p:nvPr/>
        </p:nvPicPr>
        <p:blipFill>
          <a:blip r:embed="rId3">
            <a:alphaModFix/>
          </a:blip>
          <a:stretch>
            <a:fillRect/>
          </a:stretch>
        </p:blipFill>
        <p:spPr>
          <a:xfrm>
            <a:off x="194275" y="1337488"/>
            <a:ext cx="4012174" cy="2468525"/>
          </a:xfrm>
          <a:prstGeom prst="rect">
            <a:avLst/>
          </a:prstGeom>
          <a:noFill/>
          <a:ln>
            <a:noFill/>
          </a:ln>
        </p:spPr>
      </p:pic>
      <p:pic>
        <p:nvPicPr>
          <p:cNvPr id="378" name="Google Shape;378;gcbbf4fe584_2_1348"/>
          <p:cNvPicPr preferRelativeResize="0"/>
          <p:nvPr/>
        </p:nvPicPr>
        <p:blipFill>
          <a:blip r:embed="rId4">
            <a:alphaModFix/>
          </a:blip>
          <a:stretch>
            <a:fillRect/>
          </a:stretch>
        </p:blipFill>
        <p:spPr>
          <a:xfrm>
            <a:off x="4349575" y="1315163"/>
            <a:ext cx="4669475" cy="2513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2"/>
        <p:cNvGrpSpPr/>
        <p:nvPr/>
      </p:nvGrpSpPr>
      <p:grpSpPr>
        <a:xfrm>
          <a:off x="0" y="0"/>
          <a:ext cx="0" cy="0"/>
          <a:chOff x="0" y="0"/>
          <a:chExt cx="0" cy="0"/>
        </a:xfrm>
      </p:grpSpPr>
      <p:sp>
        <p:nvSpPr>
          <p:cNvPr id="383" name="Google Shape;383;gcbbf4fe584_2_1357"/>
          <p:cNvSpPr txBox="1">
            <a:spLocks noGrp="1"/>
          </p:cNvSpPr>
          <p:nvPr>
            <p:ph type="title" idx="4294967295"/>
          </p:nvPr>
        </p:nvSpPr>
        <p:spPr>
          <a:xfrm>
            <a:off x="805900" y="411300"/>
            <a:ext cx="71325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Estimation - Function Points (cont.)</a:t>
            </a:r>
            <a:endParaRPr/>
          </a:p>
        </p:txBody>
      </p:sp>
      <p:pic>
        <p:nvPicPr>
          <p:cNvPr id="384" name="Google Shape;384;gcbbf4fe584_2_1357"/>
          <p:cNvPicPr preferRelativeResize="0"/>
          <p:nvPr/>
        </p:nvPicPr>
        <p:blipFill>
          <a:blip r:embed="rId3">
            <a:alphaModFix/>
          </a:blip>
          <a:stretch>
            <a:fillRect/>
          </a:stretch>
        </p:blipFill>
        <p:spPr>
          <a:xfrm>
            <a:off x="88450" y="1034700"/>
            <a:ext cx="4382515" cy="1422900"/>
          </a:xfrm>
          <a:prstGeom prst="rect">
            <a:avLst/>
          </a:prstGeom>
          <a:noFill/>
          <a:ln>
            <a:noFill/>
          </a:ln>
        </p:spPr>
      </p:pic>
      <p:pic>
        <p:nvPicPr>
          <p:cNvPr id="385" name="Google Shape;385;gcbbf4fe584_2_1357"/>
          <p:cNvPicPr preferRelativeResize="0"/>
          <p:nvPr/>
        </p:nvPicPr>
        <p:blipFill>
          <a:blip r:embed="rId4">
            <a:alphaModFix/>
          </a:blip>
          <a:stretch>
            <a:fillRect/>
          </a:stretch>
        </p:blipFill>
        <p:spPr>
          <a:xfrm>
            <a:off x="88450" y="2545650"/>
            <a:ext cx="3797325" cy="2419250"/>
          </a:xfrm>
          <a:prstGeom prst="rect">
            <a:avLst/>
          </a:prstGeom>
          <a:noFill/>
          <a:ln>
            <a:noFill/>
          </a:ln>
        </p:spPr>
      </p:pic>
      <p:pic>
        <p:nvPicPr>
          <p:cNvPr id="386" name="Google Shape;386;gcbbf4fe584_2_1357"/>
          <p:cNvPicPr preferRelativeResize="0"/>
          <p:nvPr/>
        </p:nvPicPr>
        <p:blipFill>
          <a:blip r:embed="rId5">
            <a:alphaModFix/>
          </a:blip>
          <a:stretch>
            <a:fillRect/>
          </a:stretch>
        </p:blipFill>
        <p:spPr>
          <a:xfrm>
            <a:off x="4812850" y="1034704"/>
            <a:ext cx="3984000" cy="1510946"/>
          </a:xfrm>
          <a:prstGeom prst="rect">
            <a:avLst/>
          </a:prstGeom>
          <a:noFill/>
          <a:ln>
            <a:noFill/>
          </a:ln>
        </p:spPr>
      </p:pic>
      <p:pic>
        <p:nvPicPr>
          <p:cNvPr id="387" name="Google Shape;387;gcbbf4fe584_2_1357"/>
          <p:cNvPicPr preferRelativeResize="0"/>
          <p:nvPr/>
        </p:nvPicPr>
        <p:blipFill>
          <a:blip r:embed="rId6">
            <a:alphaModFix/>
          </a:blip>
          <a:stretch>
            <a:fillRect/>
          </a:stretch>
        </p:blipFill>
        <p:spPr>
          <a:xfrm>
            <a:off x="4812850" y="2622100"/>
            <a:ext cx="3984001" cy="10923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cbbf4fe584_2_1496"/>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Estimation</a:t>
            </a:r>
            <a:endParaRPr/>
          </a:p>
        </p:txBody>
      </p:sp>
      <p:sp>
        <p:nvSpPr>
          <p:cNvPr id="393" name="Google Shape;393;gcbbf4fe584_2_1496"/>
          <p:cNvSpPr txBox="1">
            <a:spLocks noGrp="1"/>
          </p:cNvSpPr>
          <p:nvPr>
            <p:ph type="body" idx="1"/>
          </p:nvPr>
        </p:nvSpPr>
        <p:spPr>
          <a:xfrm>
            <a:off x="838250" y="1504950"/>
            <a:ext cx="5324100" cy="26832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US"/>
              <a:t>LOC: </a:t>
            </a:r>
            <a:r>
              <a:rPr lang="en-US" b="1"/>
              <a:t>2125.937 LOC </a:t>
            </a:r>
            <a:endParaRPr b="1"/>
          </a:p>
          <a:p>
            <a:pPr marL="457200" lvl="0" indent="-355600" algn="l" rtl="0">
              <a:lnSpc>
                <a:spcPct val="150000"/>
              </a:lnSpc>
              <a:spcBef>
                <a:spcPts val="0"/>
              </a:spcBef>
              <a:spcAft>
                <a:spcPts val="0"/>
              </a:spcAft>
              <a:buSzPts val="2000"/>
              <a:buChar char="▸"/>
            </a:pPr>
            <a:r>
              <a:rPr lang="en-US"/>
              <a:t>In-person hours: </a:t>
            </a:r>
            <a:r>
              <a:rPr lang="en-US" b="1"/>
              <a:t>2751.111</a:t>
            </a:r>
            <a:endParaRPr b="1"/>
          </a:p>
          <a:p>
            <a:pPr marL="457200" lvl="0" indent="-355600" algn="l" rtl="0">
              <a:lnSpc>
                <a:spcPct val="150000"/>
              </a:lnSpc>
              <a:spcBef>
                <a:spcPts val="0"/>
              </a:spcBef>
              <a:spcAft>
                <a:spcPts val="0"/>
              </a:spcAft>
              <a:buSzPts val="2000"/>
              <a:buChar char="▸"/>
            </a:pPr>
            <a:r>
              <a:rPr lang="en-US"/>
              <a:t>In-person days: </a:t>
            </a:r>
            <a:r>
              <a:rPr lang="en-US" b="1"/>
              <a:t>343.888</a:t>
            </a:r>
            <a:endParaRPr b="1"/>
          </a:p>
          <a:p>
            <a:pPr marL="457200" lvl="0" indent="-355600" algn="l" rtl="0">
              <a:lnSpc>
                <a:spcPct val="150000"/>
              </a:lnSpc>
              <a:spcBef>
                <a:spcPts val="0"/>
              </a:spcBef>
              <a:spcAft>
                <a:spcPts val="0"/>
              </a:spcAft>
              <a:buSzPts val="2000"/>
              <a:buChar char="▸"/>
            </a:pPr>
            <a:r>
              <a:rPr lang="en-US"/>
              <a:t>Hardware costs: </a:t>
            </a:r>
            <a:r>
              <a:rPr lang="en-US" b="1"/>
              <a:t>$17,394</a:t>
            </a:r>
            <a:endParaRPr b="1"/>
          </a:p>
          <a:p>
            <a:pPr marL="457200" lvl="0" indent="-355600" algn="l" rtl="0">
              <a:lnSpc>
                <a:spcPct val="150000"/>
              </a:lnSpc>
              <a:spcBef>
                <a:spcPts val="0"/>
              </a:spcBef>
              <a:spcAft>
                <a:spcPts val="0"/>
              </a:spcAft>
              <a:buSzPts val="2000"/>
              <a:buChar char="▸"/>
            </a:pPr>
            <a:r>
              <a:rPr lang="en-US"/>
              <a:t>Software costs: </a:t>
            </a:r>
            <a:r>
              <a:rPr lang="en-US" b="1"/>
              <a:t>$100/Month</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7"/>
        <p:cNvGrpSpPr/>
        <p:nvPr/>
      </p:nvGrpSpPr>
      <p:grpSpPr>
        <a:xfrm>
          <a:off x="0" y="0"/>
          <a:ext cx="0" cy="0"/>
          <a:chOff x="0" y="0"/>
          <a:chExt cx="0" cy="0"/>
        </a:xfrm>
      </p:grpSpPr>
      <p:sp>
        <p:nvSpPr>
          <p:cNvPr id="398" name="Google Shape;398;gcbbf4fe584_2_1392"/>
          <p:cNvSpPr txBox="1">
            <a:spLocks noGrp="1"/>
          </p:cNvSpPr>
          <p:nvPr>
            <p:ph type="title" idx="4294967295"/>
          </p:nvPr>
        </p:nvSpPr>
        <p:spPr>
          <a:xfrm>
            <a:off x="859475" y="125550"/>
            <a:ext cx="71325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Work Breakdown Structure</a:t>
            </a:r>
            <a:endParaRPr/>
          </a:p>
        </p:txBody>
      </p:sp>
      <p:pic>
        <p:nvPicPr>
          <p:cNvPr id="399" name="Google Shape;399;gcbbf4fe584_2_1392"/>
          <p:cNvPicPr preferRelativeResize="0"/>
          <p:nvPr/>
        </p:nvPicPr>
        <p:blipFill>
          <a:blip r:embed="rId3">
            <a:alphaModFix/>
          </a:blip>
          <a:stretch>
            <a:fillRect/>
          </a:stretch>
        </p:blipFill>
        <p:spPr>
          <a:xfrm>
            <a:off x="1696175" y="611250"/>
            <a:ext cx="5660399" cy="4451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3"/>
        <p:cNvGrpSpPr/>
        <p:nvPr/>
      </p:nvGrpSpPr>
      <p:grpSpPr>
        <a:xfrm>
          <a:off x="0" y="0"/>
          <a:ext cx="0" cy="0"/>
          <a:chOff x="0" y="0"/>
          <a:chExt cx="0" cy="0"/>
        </a:xfrm>
      </p:grpSpPr>
      <p:pic>
        <p:nvPicPr>
          <p:cNvPr id="404" name="Google Shape;404;gcabea4c1e1_6_0"/>
          <p:cNvPicPr preferRelativeResize="0"/>
          <p:nvPr/>
        </p:nvPicPr>
        <p:blipFill>
          <a:blip r:embed="rId3">
            <a:alphaModFix/>
          </a:blip>
          <a:stretch>
            <a:fillRect/>
          </a:stretch>
        </p:blipFill>
        <p:spPr>
          <a:xfrm>
            <a:off x="360088" y="501700"/>
            <a:ext cx="8423825" cy="3835419"/>
          </a:xfrm>
          <a:prstGeom prst="rect">
            <a:avLst/>
          </a:prstGeom>
          <a:noFill/>
          <a:ln>
            <a:noFill/>
          </a:ln>
        </p:spPr>
      </p:pic>
      <p:pic>
        <p:nvPicPr>
          <p:cNvPr id="405" name="Google Shape;405;gcabea4c1e1_6_0"/>
          <p:cNvPicPr preferRelativeResize="0"/>
          <p:nvPr/>
        </p:nvPicPr>
        <p:blipFill>
          <a:blip r:embed="rId4">
            <a:alphaModFix/>
          </a:blip>
          <a:stretch>
            <a:fillRect/>
          </a:stretch>
        </p:blipFill>
        <p:spPr>
          <a:xfrm>
            <a:off x="360088" y="4361408"/>
            <a:ext cx="8423825" cy="704067"/>
          </a:xfrm>
          <a:prstGeom prst="rect">
            <a:avLst/>
          </a:prstGeom>
          <a:noFill/>
          <a:ln>
            <a:noFill/>
          </a:ln>
        </p:spPr>
      </p:pic>
      <p:sp>
        <p:nvSpPr>
          <p:cNvPr id="406" name="Google Shape;406;gcabea4c1e1_6_0"/>
          <p:cNvSpPr txBox="1">
            <a:spLocks noGrp="1"/>
          </p:cNvSpPr>
          <p:nvPr>
            <p:ph type="title" idx="4294967295"/>
          </p:nvPr>
        </p:nvSpPr>
        <p:spPr>
          <a:xfrm>
            <a:off x="798350" y="64425"/>
            <a:ext cx="71325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Project Timeline Weeks 3-6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10"/>
        <p:cNvGrpSpPr/>
        <p:nvPr/>
      </p:nvGrpSpPr>
      <p:grpSpPr>
        <a:xfrm>
          <a:off x="0" y="0"/>
          <a:ext cx="0" cy="0"/>
          <a:chOff x="0" y="0"/>
          <a:chExt cx="0" cy="0"/>
        </a:xfrm>
      </p:grpSpPr>
      <p:sp>
        <p:nvSpPr>
          <p:cNvPr id="411" name="Google Shape;411;gcbbf4fe584_2_1400"/>
          <p:cNvSpPr txBox="1">
            <a:spLocks noGrp="1"/>
          </p:cNvSpPr>
          <p:nvPr>
            <p:ph type="title" idx="4294967295"/>
          </p:nvPr>
        </p:nvSpPr>
        <p:spPr>
          <a:xfrm>
            <a:off x="859475" y="125550"/>
            <a:ext cx="71325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Project Timeline WK 6 - 11</a:t>
            </a:r>
            <a:endParaRPr/>
          </a:p>
        </p:txBody>
      </p:sp>
      <p:pic>
        <p:nvPicPr>
          <p:cNvPr id="412" name="Google Shape;412;gcbbf4fe584_2_1400"/>
          <p:cNvPicPr preferRelativeResize="0"/>
          <p:nvPr/>
        </p:nvPicPr>
        <p:blipFill>
          <a:blip r:embed="rId3">
            <a:alphaModFix/>
          </a:blip>
          <a:stretch>
            <a:fillRect/>
          </a:stretch>
        </p:blipFill>
        <p:spPr>
          <a:xfrm>
            <a:off x="224963" y="611250"/>
            <a:ext cx="8401526" cy="3523224"/>
          </a:xfrm>
          <a:prstGeom prst="rect">
            <a:avLst/>
          </a:prstGeom>
          <a:noFill/>
          <a:ln>
            <a:noFill/>
          </a:ln>
        </p:spPr>
      </p:pic>
      <p:pic>
        <p:nvPicPr>
          <p:cNvPr id="413" name="Google Shape;413;gcbbf4fe584_2_1400"/>
          <p:cNvPicPr preferRelativeResize="0"/>
          <p:nvPr/>
        </p:nvPicPr>
        <p:blipFill>
          <a:blip r:embed="rId4">
            <a:alphaModFix/>
          </a:blip>
          <a:stretch>
            <a:fillRect/>
          </a:stretch>
        </p:blipFill>
        <p:spPr>
          <a:xfrm>
            <a:off x="224963" y="4211378"/>
            <a:ext cx="8401511" cy="6598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cbbf4fe584_2_1406"/>
          <p:cNvSpPr txBox="1">
            <a:spLocks noGrp="1"/>
          </p:cNvSpPr>
          <p:nvPr>
            <p:ph type="title"/>
          </p:nvPr>
        </p:nvSpPr>
        <p:spPr>
          <a:xfrm>
            <a:off x="328025" y="383175"/>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Risk Management</a:t>
            </a:r>
            <a:endParaRPr/>
          </a:p>
        </p:txBody>
      </p:sp>
      <p:sp>
        <p:nvSpPr>
          <p:cNvPr id="419" name="Google Shape;419;gcbbf4fe584_2_1406"/>
          <p:cNvSpPr txBox="1"/>
          <p:nvPr/>
        </p:nvSpPr>
        <p:spPr>
          <a:xfrm>
            <a:off x="443938" y="416255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Risk Analysis Process</a:t>
            </a:r>
            <a:endParaRPr b="1">
              <a:solidFill>
                <a:srgbClr val="F6B239"/>
              </a:solidFill>
              <a:latin typeface="Karla"/>
              <a:ea typeface="Karla"/>
              <a:cs typeface="Karla"/>
              <a:sym typeface="Karla"/>
            </a:endParaRPr>
          </a:p>
        </p:txBody>
      </p:sp>
      <p:sp>
        <p:nvSpPr>
          <p:cNvPr id="420" name="Google Shape;420;gcbbf4fe584_2_1406"/>
          <p:cNvSpPr txBox="1"/>
          <p:nvPr/>
        </p:nvSpPr>
        <p:spPr>
          <a:xfrm>
            <a:off x="2569000" y="4123800"/>
            <a:ext cx="174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Risk  Response Planning</a:t>
            </a:r>
            <a:endParaRPr b="1">
              <a:solidFill>
                <a:srgbClr val="F6B239"/>
              </a:solidFill>
              <a:latin typeface="Karla"/>
              <a:ea typeface="Karla"/>
              <a:cs typeface="Karla"/>
              <a:sym typeface="Karla"/>
            </a:endParaRPr>
          </a:p>
        </p:txBody>
      </p:sp>
      <p:sp>
        <p:nvSpPr>
          <p:cNvPr id="421" name="Google Shape;421;gcbbf4fe584_2_1406"/>
          <p:cNvSpPr txBox="1"/>
          <p:nvPr/>
        </p:nvSpPr>
        <p:spPr>
          <a:xfrm>
            <a:off x="4694063" y="4160100"/>
            <a:ext cx="206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Risk Monitoring Plan</a:t>
            </a:r>
            <a:endParaRPr b="1">
              <a:solidFill>
                <a:srgbClr val="F6B239"/>
              </a:solidFill>
              <a:latin typeface="Karla"/>
              <a:ea typeface="Karla"/>
              <a:cs typeface="Karla"/>
              <a:sym typeface="Karla"/>
            </a:endParaRPr>
          </a:p>
        </p:txBody>
      </p:sp>
      <p:pic>
        <p:nvPicPr>
          <p:cNvPr id="422" name="Google Shape;422;gcbbf4fe584_2_1406"/>
          <p:cNvPicPr preferRelativeResize="0"/>
          <p:nvPr/>
        </p:nvPicPr>
        <p:blipFill>
          <a:blip r:embed="rId3">
            <a:alphaModFix/>
          </a:blip>
          <a:stretch>
            <a:fillRect/>
          </a:stretch>
        </p:blipFill>
        <p:spPr>
          <a:xfrm>
            <a:off x="3069575" y="1676800"/>
            <a:ext cx="748750" cy="748750"/>
          </a:xfrm>
          <a:prstGeom prst="rect">
            <a:avLst/>
          </a:prstGeom>
          <a:noFill/>
          <a:ln>
            <a:noFill/>
          </a:ln>
        </p:spPr>
      </p:pic>
      <p:grpSp>
        <p:nvGrpSpPr>
          <p:cNvPr id="423" name="Google Shape;423;gcbbf4fe584_2_1406"/>
          <p:cNvGrpSpPr/>
          <p:nvPr/>
        </p:nvGrpSpPr>
        <p:grpSpPr>
          <a:xfrm>
            <a:off x="1039664" y="1676810"/>
            <a:ext cx="558443" cy="702335"/>
            <a:chOff x="596350" y="929175"/>
            <a:chExt cx="407950" cy="497475"/>
          </a:xfrm>
        </p:grpSpPr>
        <p:sp>
          <p:nvSpPr>
            <p:cNvPr id="424" name="Google Shape;424;gcbbf4fe584_2_140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gcbbf4fe584_2_140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cbbf4fe584_2_1406"/>
            <p:cNvSpPr/>
            <p:nvPr/>
          </p:nvSpPr>
          <p:spPr>
            <a:xfrm>
              <a:off x="688900" y="1256150"/>
              <a:ext cx="133975" cy="25"/>
            </a:xfrm>
            <a:custGeom>
              <a:avLst/>
              <a:gdLst/>
              <a:ahLst/>
              <a:cxnLst/>
              <a:rect l="l" t="t" r="r" b="b"/>
              <a:pathLst>
                <a:path w="5359" h="1" fill="none" extrusionOk="0">
                  <a:moveTo>
                    <a:pt x="5358"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cbbf4fe584_2_1406"/>
            <p:cNvSpPr/>
            <p:nvPr/>
          </p:nvSpPr>
          <p:spPr>
            <a:xfrm>
              <a:off x="688900" y="1201350"/>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cbbf4fe584_2_1406"/>
            <p:cNvSpPr/>
            <p:nvPr/>
          </p:nvSpPr>
          <p:spPr>
            <a:xfrm>
              <a:off x="688900" y="1145950"/>
              <a:ext cx="255750" cy="25"/>
            </a:xfrm>
            <a:custGeom>
              <a:avLst/>
              <a:gdLst/>
              <a:ahLst/>
              <a:cxnLst/>
              <a:rect l="l" t="t" r="r" b="b"/>
              <a:pathLst>
                <a:path w="10230" h="1" fill="none" extrusionOk="0">
                  <a:moveTo>
                    <a:pt x="10229"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cbbf4fe584_2_1406"/>
            <p:cNvSpPr/>
            <p:nvPr/>
          </p:nvSpPr>
          <p:spPr>
            <a:xfrm>
              <a:off x="688900" y="10905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cbbf4fe584_2_140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gcbbf4fe584_2_1406"/>
          <p:cNvSpPr txBox="1"/>
          <p:nvPr/>
        </p:nvSpPr>
        <p:spPr>
          <a:xfrm>
            <a:off x="443938" y="2464300"/>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Purpose/Scope</a:t>
            </a:r>
            <a:endParaRPr b="1">
              <a:solidFill>
                <a:srgbClr val="F6B239"/>
              </a:solidFill>
              <a:latin typeface="Karla"/>
              <a:ea typeface="Karla"/>
              <a:cs typeface="Karla"/>
              <a:sym typeface="Karla"/>
            </a:endParaRPr>
          </a:p>
        </p:txBody>
      </p:sp>
      <p:sp>
        <p:nvSpPr>
          <p:cNvPr id="432" name="Google Shape;432;gcbbf4fe584_2_1406"/>
          <p:cNvSpPr txBox="1"/>
          <p:nvPr/>
        </p:nvSpPr>
        <p:spPr>
          <a:xfrm>
            <a:off x="2569000" y="2425550"/>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Approach</a:t>
            </a:r>
            <a:endParaRPr b="1">
              <a:solidFill>
                <a:srgbClr val="F6B239"/>
              </a:solidFill>
              <a:latin typeface="Karla"/>
              <a:ea typeface="Karla"/>
              <a:cs typeface="Karla"/>
              <a:sym typeface="Karla"/>
            </a:endParaRPr>
          </a:p>
        </p:txBody>
      </p:sp>
      <p:sp>
        <p:nvSpPr>
          <p:cNvPr id="433" name="Google Shape;433;gcbbf4fe584_2_1406"/>
          <p:cNvSpPr txBox="1"/>
          <p:nvPr/>
        </p:nvSpPr>
        <p:spPr>
          <a:xfrm>
            <a:off x="4694063" y="2461850"/>
            <a:ext cx="206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Risk Identification Process</a:t>
            </a:r>
            <a:endParaRPr b="1">
              <a:solidFill>
                <a:srgbClr val="F6B239"/>
              </a:solidFill>
              <a:latin typeface="Karla"/>
              <a:ea typeface="Karla"/>
              <a:cs typeface="Karla"/>
              <a:sym typeface="Karla"/>
            </a:endParaRPr>
          </a:p>
        </p:txBody>
      </p:sp>
      <p:grpSp>
        <p:nvGrpSpPr>
          <p:cNvPr id="434" name="Google Shape;434;gcbbf4fe584_2_1406"/>
          <p:cNvGrpSpPr/>
          <p:nvPr/>
        </p:nvGrpSpPr>
        <p:grpSpPr>
          <a:xfrm>
            <a:off x="5961695" y="3447637"/>
            <a:ext cx="499612" cy="485720"/>
            <a:chOff x="1923675" y="1633650"/>
            <a:chExt cx="436000" cy="435975"/>
          </a:xfrm>
        </p:grpSpPr>
        <p:sp>
          <p:nvSpPr>
            <p:cNvPr id="435" name="Google Shape;435;gcbbf4fe584_2_140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gcbbf4fe584_2_140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gcbbf4fe584_2_140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gcbbf4fe584_2_140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gcbbf4fe584_2_140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cbbf4fe584_2_140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gcbbf4fe584_2_1406"/>
          <p:cNvGrpSpPr/>
          <p:nvPr/>
        </p:nvGrpSpPr>
        <p:grpSpPr>
          <a:xfrm>
            <a:off x="5447902" y="3375060"/>
            <a:ext cx="558443" cy="702335"/>
            <a:chOff x="596350" y="929175"/>
            <a:chExt cx="407950" cy="497475"/>
          </a:xfrm>
        </p:grpSpPr>
        <p:sp>
          <p:nvSpPr>
            <p:cNvPr id="442" name="Google Shape;442;gcbbf4fe584_2_140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gcbbf4fe584_2_140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gcbbf4fe584_2_1406"/>
            <p:cNvSpPr/>
            <p:nvPr/>
          </p:nvSpPr>
          <p:spPr>
            <a:xfrm>
              <a:off x="688900" y="1256150"/>
              <a:ext cx="133975" cy="25"/>
            </a:xfrm>
            <a:custGeom>
              <a:avLst/>
              <a:gdLst/>
              <a:ahLst/>
              <a:cxnLst/>
              <a:rect l="l" t="t" r="r" b="b"/>
              <a:pathLst>
                <a:path w="5359" h="1" fill="none" extrusionOk="0">
                  <a:moveTo>
                    <a:pt x="5358"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gcbbf4fe584_2_1406"/>
            <p:cNvSpPr/>
            <p:nvPr/>
          </p:nvSpPr>
          <p:spPr>
            <a:xfrm>
              <a:off x="688900" y="1201350"/>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cbbf4fe584_2_1406"/>
            <p:cNvSpPr/>
            <p:nvPr/>
          </p:nvSpPr>
          <p:spPr>
            <a:xfrm>
              <a:off x="688900" y="1145950"/>
              <a:ext cx="255750" cy="25"/>
            </a:xfrm>
            <a:custGeom>
              <a:avLst/>
              <a:gdLst/>
              <a:ahLst/>
              <a:cxnLst/>
              <a:rect l="l" t="t" r="r" b="b"/>
              <a:pathLst>
                <a:path w="10230" h="1" fill="none" extrusionOk="0">
                  <a:moveTo>
                    <a:pt x="10229"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gcbbf4fe584_2_1406"/>
            <p:cNvSpPr/>
            <p:nvPr/>
          </p:nvSpPr>
          <p:spPr>
            <a:xfrm>
              <a:off x="688900" y="10905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cbbf4fe584_2_140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gcbbf4fe584_2_1406"/>
          <p:cNvGrpSpPr/>
          <p:nvPr/>
        </p:nvGrpSpPr>
        <p:grpSpPr>
          <a:xfrm>
            <a:off x="3113366" y="3404575"/>
            <a:ext cx="661152" cy="643303"/>
            <a:chOff x="2594050" y="1631825"/>
            <a:chExt cx="439625" cy="439625"/>
          </a:xfrm>
        </p:grpSpPr>
        <p:sp>
          <p:nvSpPr>
            <p:cNvPr id="450" name="Google Shape;450;gcbbf4fe584_2_140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gcbbf4fe584_2_140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gcbbf4fe584_2_140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cbbf4fe584_2_140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gcbbf4fe584_2_1406"/>
          <p:cNvGrpSpPr/>
          <p:nvPr/>
        </p:nvGrpSpPr>
        <p:grpSpPr>
          <a:xfrm>
            <a:off x="1069096" y="3447621"/>
            <a:ext cx="499606" cy="643293"/>
            <a:chOff x="590250" y="244200"/>
            <a:chExt cx="407975" cy="532175"/>
          </a:xfrm>
        </p:grpSpPr>
        <p:sp>
          <p:nvSpPr>
            <p:cNvPr id="455" name="Google Shape;455;gcbbf4fe584_2_140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cbbf4fe584_2_140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gcbbf4fe584_2_140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gcbbf4fe584_2_140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gcbbf4fe584_2_140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gcbbf4fe584_2_1406"/>
            <p:cNvSpPr/>
            <p:nvPr/>
          </p:nvSpPr>
          <p:spPr>
            <a:xfrm>
              <a:off x="649925" y="590050"/>
              <a:ext cx="133975" cy="25"/>
            </a:xfrm>
            <a:custGeom>
              <a:avLst/>
              <a:gdLst/>
              <a:ahLst/>
              <a:cxnLst/>
              <a:rect l="l" t="t" r="r" b="b"/>
              <a:pathLst>
                <a:path w="5359" h="1" fill="none" extrusionOk="0">
                  <a:moveTo>
                    <a:pt x="5358" y="0"/>
                  </a:moveTo>
                  <a:lnTo>
                    <a:pt x="0" y="0"/>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gcbbf4fe584_2_1406"/>
            <p:cNvSpPr/>
            <p:nvPr/>
          </p:nvSpPr>
          <p:spPr>
            <a:xfrm>
              <a:off x="649925" y="5346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gcbbf4fe584_2_1406"/>
            <p:cNvSpPr/>
            <p:nvPr/>
          </p:nvSpPr>
          <p:spPr>
            <a:xfrm>
              <a:off x="649925" y="4798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gcbbf4fe584_2_1406"/>
            <p:cNvSpPr/>
            <p:nvPr/>
          </p:nvSpPr>
          <p:spPr>
            <a:xfrm>
              <a:off x="649925" y="424425"/>
              <a:ext cx="255750" cy="25"/>
            </a:xfrm>
            <a:custGeom>
              <a:avLst/>
              <a:gdLst/>
              <a:ahLst/>
              <a:cxnLst/>
              <a:rect l="l" t="t" r="r" b="b"/>
              <a:pathLst>
                <a:path w="10230" h="1" fill="none" extrusionOk="0">
                  <a:moveTo>
                    <a:pt x="10229" y="1"/>
                  </a:moveTo>
                  <a:lnTo>
                    <a:pt x="0" y="1"/>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cbbf4fe584_2_140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gcbbf4fe584_2_1406"/>
            <p:cNvSpPr/>
            <p:nvPr/>
          </p:nvSpPr>
          <p:spPr>
            <a:xfrm>
              <a:off x="654800" y="244200"/>
              <a:ext cx="25" cy="51175"/>
            </a:xfrm>
            <a:custGeom>
              <a:avLst/>
              <a:gdLst/>
              <a:ahLst/>
              <a:cxnLst/>
              <a:rect l="l" t="t" r="r" b="b"/>
              <a:pathLst>
                <a:path w="1" h="2047" fill="none" extrusionOk="0">
                  <a:moveTo>
                    <a:pt x="0" y="1"/>
                  </a:moveTo>
                  <a:lnTo>
                    <a:pt x="0" y="2046"/>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cbbf4fe584_2_1406"/>
            <p:cNvSpPr/>
            <p:nvPr/>
          </p:nvSpPr>
          <p:spPr>
            <a:xfrm>
              <a:off x="737600" y="244200"/>
              <a:ext cx="25" cy="51175"/>
            </a:xfrm>
            <a:custGeom>
              <a:avLst/>
              <a:gdLst/>
              <a:ahLst/>
              <a:cxnLst/>
              <a:rect l="l" t="t" r="r" b="b"/>
              <a:pathLst>
                <a:path w="1" h="2047" fill="none" extrusionOk="0">
                  <a:moveTo>
                    <a:pt x="1" y="1"/>
                  </a:moveTo>
                  <a:lnTo>
                    <a:pt x="1" y="2046"/>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cbbf4fe584_2_1406"/>
            <p:cNvSpPr/>
            <p:nvPr/>
          </p:nvSpPr>
          <p:spPr>
            <a:xfrm>
              <a:off x="820400" y="244200"/>
              <a:ext cx="25" cy="51175"/>
            </a:xfrm>
            <a:custGeom>
              <a:avLst/>
              <a:gdLst/>
              <a:ahLst/>
              <a:cxnLst/>
              <a:rect l="l" t="t" r="r" b="b"/>
              <a:pathLst>
                <a:path w="1" h="2047" fill="none" extrusionOk="0">
                  <a:moveTo>
                    <a:pt x="1" y="1"/>
                  </a:moveTo>
                  <a:lnTo>
                    <a:pt x="1" y="2046"/>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cbbf4fe584_2_1406"/>
            <p:cNvSpPr/>
            <p:nvPr/>
          </p:nvSpPr>
          <p:spPr>
            <a:xfrm>
              <a:off x="903225" y="244200"/>
              <a:ext cx="25" cy="51175"/>
            </a:xfrm>
            <a:custGeom>
              <a:avLst/>
              <a:gdLst/>
              <a:ahLst/>
              <a:cxnLst/>
              <a:rect l="l" t="t" r="r" b="b"/>
              <a:pathLst>
                <a:path w="1" h="2047" fill="none" extrusionOk="0">
                  <a:moveTo>
                    <a:pt x="0" y="1"/>
                  </a:moveTo>
                  <a:lnTo>
                    <a:pt x="0" y="2046"/>
                  </a:lnTo>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gcbbf4fe584_2_1406"/>
          <p:cNvSpPr/>
          <p:nvPr/>
        </p:nvSpPr>
        <p:spPr>
          <a:xfrm>
            <a:off x="5423325" y="1700000"/>
            <a:ext cx="607593" cy="702357"/>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cbbf4fe584_8_1"/>
          <p:cNvSpPr txBox="1">
            <a:spLocks noGrp="1"/>
          </p:cNvSpPr>
          <p:nvPr>
            <p:ph type="title"/>
          </p:nvPr>
        </p:nvSpPr>
        <p:spPr>
          <a:xfrm>
            <a:off x="395175" y="3026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Purpose of Risk Management</a:t>
            </a:r>
            <a:endParaRPr/>
          </a:p>
        </p:txBody>
      </p:sp>
      <p:sp>
        <p:nvSpPr>
          <p:cNvPr id="475" name="Google Shape;475;gcbbf4fe584_8_1"/>
          <p:cNvSpPr txBox="1">
            <a:spLocks noGrp="1"/>
          </p:cNvSpPr>
          <p:nvPr>
            <p:ph type="body" idx="1"/>
          </p:nvPr>
        </p:nvSpPr>
        <p:spPr>
          <a:xfrm>
            <a:off x="838250" y="1504950"/>
            <a:ext cx="6722700" cy="22557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rgbClr val="000000"/>
              </a:buClr>
              <a:buSzPts val="2000"/>
              <a:buChar char="●"/>
            </a:pPr>
            <a:r>
              <a:rPr lang="en-US">
                <a:solidFill>
                  <a:srgbClr val="000000"/>
                </a:solidFill>
              </a:rPr>
              <a:t>Risk may bring negative impact to project.</a:t>
            </a:r>
            <a:endParaRPr>
              <a:solidFill>
                <a:srgbClr val="000000"/>
              </a:solidFill>
            </a:endParaRPr>
          </a:p>
          <a:p>
            <a:pPr marL="457200" lvl="0" indent="-355600" algn="l" rtl="0">
              <a:spcBef>
                <a:spcPts val="0"/>
              </a:spcBef>
              <a:spcAft>
                <a:spcPts val="0"/>
              </a:spcAft>
              <a:buClr>
                <a:srgbClr val="000000"/>
              </a:buClr>
              <a:buSzPts val="2000"/>
              <a:buChar char="●"/>
            </a:pPr>
            <a:r>
              <a:rPr lang="en-US">
                <a:solidFill>
                  <a:srgbClr val="000000"/>
                </a:solidFill>
              </a:rPr>
              <a:t>Risk Management is the process of identifying, assessing, responding to, monitoring, and reporting risks.</a:t>
            </a:r>
            <a:endParaRPr>
              <a:solidFill>
                <a:srgbClr val="000000"/>
              </a:solidFill>
            </a:endParaRPr>
          </a:p>
          <a:p>
            <a:pPr marL="457200" lvl="0" indent="-355600" algn="l" rtl="0">
              <a:spcBef>
                <a:spcPts val="0"/>
              </a:spcBef>
              <a:spcAft>
                <a:spcPts val="0"/>
              </a:spcAft>
              <a:buClr>
                <a:srgbClr val="000000"/>
              </a:buClr>
              <a:buSzPts val="2000"/>
              <a:buChar char="●"/>
            </a:pPr>
            <a:r>
              <a:rPr lang="en-US">
                <a:solidFill>
                  <a:srgbClr val="000000"/>
                </a:solidFill>
              </a:rPr>
              <a:t>Avoid or reduce the impact of risks on the project through risk management.</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85000"/>
              </a:lnSpc>
              <a:spcBef>
                <a:spcPts val="0"/>
              </a:spcBef>
              <a:spcAft>
                <a:spcPts val="0"/>
              </a:spcAft>
              <a:buClr>
                <a:schemeClr val="dk2"/>
              </a:buClr>
              <a:buSzPct val="116666"/>
              <a:buFont typeface="Corbel"/>
              <a:buNone/>
            </a:pPr>
            <a:r>
              <a:rPr lang="en-US"/>
              <a:t>BACKGROUND INFORMATION</a:t>
            </a:r>
            <a:endParaRPr/>
          </a:p>
        </p:txBody>
      </p:sp>
      <p:sp>
        <p:nvSpPr>
          <p:cNvPr id="109" name="Google Shape;109;p3"/>
          <p:cNvSpPr txBox="1">
            <a:spLocks noGrp="1"/>
          </p:cNvSpPr>
          <p:nvPr>
            <p:ph type="body" idx="1"/>
          </p:nvPr>
        </p:nvSpPr>
        <p:spPr>
          <a:xfrm>
            <a:off x="311700" y="1601800"/>
            <a:ext cx="8589900" cy="20097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US" sz="1800">
                <a:solidFill>
                  <a:srgbClr val="F6B239"/>
                </a:solidFill>
              </a:rPr>
              <a:t>1 in 10</a:t>
            </a:r>
            <a:r>
              <a:rPr lang="en-US" sz="1800"/>
              <a:t> seniors above age 60 have dementia</a:t>
            </a:r>
            <a:endParaRPr sz="1800"/>
          </a:p>
          <a:p>
            <a:pPr marL="457200" lvl="0" indent="-342900" algn="l" rtl="0">
              <a:lnSpc>
                <a:spcPct val="200000"/>
              </a:lnSpc>
              <a:spcBef>
                <a:spcPts val="0"/>
              </a:spcBef>
              <a:spcAft>
                <a:spcPts val="0"/>
              </a:spcAft>
              <a:buSzPts val="1800"/>
              <a:buChar char="▸"/>
            </a:pPr>
            <a:r>
              <a:rPr lang="en-US" sz="1800"/>
              <a:t>As seniors age, their </a:t>
            </a:r>
            <a:r>
              <a:rPr lang="en-US" sz="1800">
                <a:solidFill>
                  <a:srgbClr val="F6B239"/>
                </a:solidFill>
              </a:rPr>
              <a:t>memory degrade</a:t>
            </a:r>
            <a:r>
              <a:rPr lang="en-US" sz="1800"/>
              <a:t> </a:t>
            </a:r>
            <a:endParaRPr sz="1800"/>
          </a:p>
          <a:p>
            <a:pPr marL="457200" lvl="0" indent="-342900" algn="l" rtl="0">
              <a:lnSpc>
                <a:spcPct val="200000"/>
              </a:lnSpc>
              <a:spcBef>
                <a:spcPts val="0"/>
              </a:spcBef>
              <a:spcAft>
                <a:spcPts val="0"/>
              </a:spcAft>
              <a:buSzPts val="1800"/>
              <a:buChar char="▸"/>
            </a:pPr>
            <a:r>
              <a:rPr lang="en-US" sz="1800"/>
              <a:t>Reduced reaction time</a:t>
            </a:r>
            <a:endParaRPr sz="1800"/>
          </a:p>
          <a:p>
            <a:pPr marL="457200" lvl="0" indent="-342900" algn="l" rtl="0">
              <a:lnSpc>
                <a:spcPct val="200000"/>
              </a:lnSpc>
              <a:spcBef>
                <a:spcPts val="0"/>
              </a:spcBef>
              <a:spcAft>
                <a:spcPts val="0"/>
              </a:spcAft>
              <a:buSzPts val="1800"/>
              <a:buChar char="▸"/>
            </a:pPr>
            <a:r>
              <a:rPr lang="en-US" sz="1800">
                <a:solidFill>
                  <a:srgbClr val="F6B239"/>
                </a:solidFill>
              </a:rPr>
              <a:t>How ?</a:t>
            </a:r>
            <a:r>
              <a:rPr lang="en-US" sz="1800"/>
              <a:t>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aphicFrame>
        <p:nvGraphicFramePr>
          <p:cNvPr id="480" name="Google Shape;480;gcbbf4fe584_8_6"/>
          <p:cNvGraphicFramePr/>
          <p:nvPr/>
        </p:nvGraphicFramePr>
        <p:xfrm>
          <a:off x="3133775" y="1130525"/>
          <a:ext cx="4936750" cy="2882450"/>
        </p:xfrm>
        <a:graphic>
          <a:graphicData uri="http://schemas.openxmlformats.org/drawingml/2006/table">
            <a:tbl>
              <a:tblPr bandRow="1" bandCol="1">
                <a:noFill/>
                <a:tableStyleId>{BA9E62C0-E791-422F-AE10-5076E8E0CB6A}</a:tableStyleId>
              </a:tblPr>
              <a:tblGrid>
                <a:gridCol w="754950">
                  <a:extLst>
                    <a:ext uri="{9D8B030D-6E8A-4147-A177-3AD203B41FA5}">
                      <a16:colId xmlns:a16="http://schemas.microsoft.com/office/drawing/2014/main" val="20000"/>
                    </a:ext>
                  </a:extLst>
                </a:gridCol>
                <a:gridCol w="1045150">
                  <a:extLst>
                    <a:ext uri="{9D8B030D-6E8A-4147-A177-3AD203B41FA5}">
                      <a16:colId xmlns:a16="http://schemas.microsoft.com/office/drawing/2014/main" val="20001"/>
                    </a:ext>
                  </a:extLst>
                </a:gridCol>
                <a:gridCol w="1067950">
                  <a:extLst>
                    <a:ext uri="{9D8B030D-6E8A-4147-A177-3AD203B41FA5}">
                      <a16:colId xmlns:a16="http://schemas.microsoft.com/office/drawing/2014/main" val="20002"/>
                    </a:ext>
                  </a:extLst>
                </a:gridCol>
                <a:gridCol w="1081350">
                  <a:extLst>
                    <a:ext uri="{9D8B030D-6E8A-4147-A177-3AD203B41FA5}">
                      <a16:colId xmlns:a16="http://schemas.microsoft.com/office/drawing/2014/main" val="20003"/>
                    </a:ext>
                  </a:extLst>
                </a:gridCol>
                <a:gridCol w="987350">
                  <a:extLst>
                    <a:ext uri="{9D8B030D-6E8A-4147-A177-3AD203B41FA5}">
                      <a16:colId xmlns:a16="http://schemas.microsoft.com/office/drawing/2014/main" val="20004"/>
                    </a:ext>
                  </a:extLst>
                </a:gridCol>
              </a:tblGrid>
              <a:tr h="796675">
                <a:tc rowSpan="4">
                  <a:txBody>
                    <a:bodyPr/>
                    <a:lstStyle/>
                    <a:p>
                      <a:pPr marL="71755" marR="71755" lvl="0" indent="0" algn="r" rtl="0">
                        <a:spcBef>
                          <a:spcPts val="0"/>
                        </a:spcBef>
                        <a:spcAft>
                          <a:spcPts val="0"/>
                        </a:spcAft>
                        <a:buNone/>
                      </a:pPr>
                      <a:r>
                        <a:rPr lang="en-US" sz="1000" b="1">
                          <a:solidFill>
                            <a:srgbClr val="FFFFFF"/>
                          </a:solidFill>
                        </a:rPr>
                        <a:t>Impact</a:t>
                      </a:r>
                      <a:endParaRPr sz="1000">
                        <a:solidFill>
                          <a:srgbClr val="FFFFFF"/>
                        </a:solidFill>
                      </a:endParaRPr>
                    </a:p>
                  </a:txBody>
                  <a:tcPr marL="0" marR="0" marT="0" marB="0">
                    <a:solidFill>
                      <a:srgbClr val="000000"/>
                    </a:solidFill>
                  </a:tcPr>
                </a:tc>
                <a:tc>
                  <a:txBody>
                    <a:bodyPr/>
                    <a:lstStyle/>
                    <a:p>
                      <a:pPr marL="0" lvl="0" indent="0" algn="ctr" rtl="0">
                        <a:spcBef>
                          <a:spcPts val="0"/>
                        </a:spcBef>
                        <a:spcAft>
                          <a:spcPts val="0"/>
                        </a:spcAft>
                        <a:buNone/>
                      </a:pPr>
                      <a:r>
                        <a:rPr lang="en-US" sz="1000" b="1"/>
                        <a:t>High</a:t>
                      </a:r>
                      <a:endParaRPr sz="1000"/>
                    </a:p>
                  </a:txBody>
                  <a:tcPr marL="0" marR="0" marT="0" marB="0">
                    <a:solidFill>
                      <a:srgbClr val="D9D9D9"/>
                    </a:solidFill>
                  </a:tcPr>
                </a:tc>
                <a:tc>
                  <a:txBody>
                    <a:bodyPr/>
                    <a:lstStyle/>
                    <a:p>
                      <a:pPr marL="0" lvl="0" indent="0" algn="r" rtl="0">
                        <a:spcBef>
                          <a:spcPts val="0"/>
                        </a:spcBef>
                        <a:spcAft>
                          <a:spcPts val="0"/>
                        </a:spcAft>
                        <a:buNone/>
                      </a:pPr>
                      <a:endParaRPr sz="1000">
                        <a:solidFill>
                          <a:srgbClr val="0000FF"/>
                        </a:solidFill>
                      </a:endParaRPr>
                    </a:p>
                  </a:txBody>
                  <a:tcPr marL="0" marR="0" marT="0" marB="0">
                    <a:lnB w="6350" cap="flat" cmpd="sng">
                      <a:solidFill>
                        <a:srgbClr val="000000"/>
                      </a:solidFill>
                      <a:prstDash val="solid"/>
                      <a:round/>
                      <a:headEnd type="none" w="sm" len="sm"/>
                      <a:tailEnd type="none" w="sm" len="sm"/>
                    </a:lnB>
                    <a:solidFill>
                      <a:srgbClr val="FFFF00"/>
                    </a:solidFill>
                  </a:tcPr>
                </a:tc>
                <a:tc>
                  <a:txBody>
                    <a:bodyPr/>
                    <a:lstStyle/>
                    <a:p>
                      <a:pPr marL="0" lvl="0" indent="0" algn="r" rtl="0">
                        <a:spcBef>
                          <a:spcPts val="0"/>
                        </a:spcBef>
                        <a:spcAft>
                          <a:spcPts val="0"/>
                        </a:spcAft>
                        <a:buNone/>
                      </a:pPr>
                      <a:endParaRPr sz="1000">
                        <a:solidFill>
                          <a:srgbClr val="0000FF"/>
                        </a:solidFill>
                      </a:endParaRPr>
                    </a:p>
                  </a:txBody>
                  <a:tcPr marL="0" marR="0" marT="0" marB="0">
                    <a:solidFill>
                      <a:srgbClr val="FF0000"/>
                    </a:solidFill>
                  </a:tcPr>
                </a:tc>
                <a:tc>
                  <a:txBody>
                    <a:bodyPr/>
                    <a:lstStyle/>
                    <a:p>
                      <a:pPr marL="0" lvl="0" indent="0" algn="r" rtl="0">
                        <a:spcBef>
                          <a:spcPts val="0"/>
                        </a:spcBef>
                        <a:spcAft>
                          <a:spcPts val="0"/>
                        </a:spcAft>
                        <a:buNone/>
                      </a:pPr>
                      <a:endParaRPr sz="1000">
                        <a:solidFill>
                          <a:srgbClr val="0000FF"/>
                        </a:solidFill>
                      </a:endParaRPr>
                    </a:p>
                  </a:txBody>
                  <a:tcPr marL="0" marR="0" marT="0" marB="0">
                    <a:solidFill>
                      <a:srgbClr val="FF0000"/>
                    </a:solidFill>
                  </a:tcPr>
                </a:tc>
                <a:extLst>
                  <a:ext uri="{0D108BD9-81ED-4DB2-BD59-A6C34878D82A}">
                    <a16:rowId xmlns:a16="http://schemas.microsoft.com/office/drawing/2014/main" val="10000"/>
                  </a:ext>
                </a:extLst>
              </a:tr>
              <a:tr h="796700">
                <a:tc vMerge="1">
                  <a:txBody>
                    <a:bodyPr/>
                    <a:lstStyle/>
                    <a:p>
                      <a:endParaRPr lang="en-US"/>
                    </a:p>
                  </a:txBody>
                  <a:tcPr/>
                </a:tc>
                <a:tc>
                  <a:txBody>
                    <a:bodyPr/>
                    <a:lstStyle/>
                    <a:p>
                      <a:pPr marL="0" lvl="0" indent="0" algn="ctr" rtl="0">
                        <a:spcBef>
                          <a:spcPts val="0"/>
                        </a:spcBef>
                        <a:spcAft>
                          <a:spcPts val="0"/>
                        </a:spcAft>
                        <a:buNone/>
                      </a:pPr>
                      <a:r>
                        <a:rPr lang="en-US" sz="1000" b="1"/>
                        <a:t>Medium</a:t>
                      </a:r>
                      <a:endParaRPr sz="1000"/>
                    </a:p>
                  </a:txBody>
                  <a:tcPr marL="0" marR="0" marT="0" marB="0">
                    <a:solidFill>
                      <a:srgbClr val="D9D9D9"/>
                    </a:solidFill>
                  </a:tcPr>
                </a:tc>
                <a:tc>
                  <a:txBody>
                    <a:bodyPr/>
                    <a:lstStyle/>
                    <a:p>
                      <a:pPr marL="0" lvl="0" indent="0" algn="r" rtl="0">
                        <a:spcBef>
                          <a:spcPts val="0"/>
                        </a:spcBef>
                        <a:spcAft>
                          <a:spcPts val="0"/>
                        </a:spcAft>
                        <a:buNone/>
                      </a:pPr>
                      <a:endParaRPr sz="1000">
                        <a:solidFill>
                          <a:srgbClr val="0000FF"/>
                        </a:solidFill>
                      </a:endParaRPr>
                    </a:p>
                  </a:txBody>
                  <a:tcPr marL="0" marR="0" marT="0" marB="0">
                    <a:lnT w="6350" cap="flat" cmpd="sng">
                      <a:solidFill>
                        <a:srgbClr val="000000"/>
                      </a:solidFill>
                      <a:prstDash val="solid"/>
                      <a:round/>
                      <a:headEnd type="none" w="sm" len="sm"/>
                      <a:tailEnd type="none" w="sm" len="sm"/>
                    </a:lnT>
                    <a:solidFill>
                      <a:srgbClr val="00FF00"/>
                    </a:solidFill>
                  </a:tcPr>
                </a:tc>
                <a:tc>
                  <a:txBody>
                    <a:bodyPr/>
                    <a:lstStyle/>
                    <a:p>
                      <a:pPr marL="0" lvl="0" indent="0" algn="r" rtl="0">
                        <a:spcBef>
                          <a:spcPts val="0"/>
                        </a:spcBef>
                        <a:spcAft>
                          <a:spcPts val="0"/>
                        </a:spcAft>
                        <a:buNone/>
                      </a:pPr>
                      <a:endParaRPr sz="1000">
                        <a:solidFill>
                          <a:srgbClr val="0000FF"/>
                        </a:solidFill>
                      </a:endParaRPr>
                    </a:p>
                  </a:txBody>
                  <a:tcPr marL="0" marR="0" marT="0" marB="0">
                    <a:solidFill>
                      <a:srgbClr val="FFFF00"/>
                    </a:solidFill>
                  </a:tcPr>
                </a:tc>
                <a:tc>
                  <a:txBody>
                    <a:bodyPr/>
                    <a:lstStyle/>
                    <a:p>
                      <a:pPr marL="0" lvl="0" indent="0" algn="r" rtl="0">
                        <a:spcBef>
                          <a:spcPts val="0"/>
                        </a:spcBef>
                        <a:spcAft>
                          <a:spcPts val="0"/>
                        </a:spcAft>
                        <a:buNone/>
                      </a:pPr>
                      <a:endParaRPr sz="1000">
                        <a:solidFill>
                          <a:srgbClr val="0000FF"/>
                        </a:solidFill>
                      </a:endParaRPr>
                    </a:p>
                  </a:txBody>
                  <a:tcPr marL="0" marR="0" marT="0" marB="0">
                    <a:solidFill>
                      <a:srgbClr val="FF0000"/>
                    </a:solidFill>
                  </a:tcPr>
                </a:tc>
                <a:extLst>
                  <a:ext uri="{0D108BD9-81ED-4DB2-BD59-A6C34878D82A}">
                    <a16:rowId xmlns:a16="http://schemas.microsoft.com/office/drawing/2014/main" val="10001"/>
                  </a:ext>
                </a:extLst>
              </a:tr>
              <a:tr h="685475">
                <a:tc vMerge="1">
                  <a:txBody>
                    <a:bodyPr/>
                    <a:lstStyle/>
                    <a:p>
                      <a:endParaRPr lang="en-US"/>
                    </a:p>
                  </a:txBody>
                  <a:tcPr/>
                </a:tc>
                <a:tc>
                  <a:txBody>
                    <a:bodyPr/>
                    <a:lstStyle/>
                    <a:p>
                      <a:pPr marL="0" lvl="0" indent="0" algn="ctr" rtl="0">
                        <a:spcBef>
                          <a:spcPts val="0"/>
                        </a:spcBef>
                        <a:spcAft>
                          <a:spcPts val="0"/>
                        </a:spcAft>
                        <a:buNone/>
                      </a:pPr>
                      <a:r>
                        <a:rPr lang="en-US" sz="1000" b="1"/>
                        <a:t>Low</a:t>
                      </a:r>
                      <a:endParaRPr sz="1000"/>
                    </a:p>
                  </a:txBody>
                  <a:tcPr marL="0" marR="0" marT="0" marB="0">
                    <a:solidFill>
                      <a:srgbClr val="D9D9D9"/>
                    </a:solidFill>
                  </a:tcPr>
                </a:tc>
                <a:tc>
                  <a:txBody>
                    <a:bodyPr/>
                    <a:lstStyle/>
                    <a:p>
                      <a:pPr marL="0" lvl="0" indent="0" algn="r" rtl="0">
                        <a:spcBef>
                          <a:spcPts val="0"/>
                        </a:spcBef>
                        <a:spcAft>
                          <a:spcPts val="0"/>
                        </a:spcAft>
                        <a:buNone/>
                      </a:pPr>
                      <a:endParaRPr sz="1000">
                        <a:solidFill>
                          <a:srgbClr val="0000FF"/>
                        </a:solidFill>
                      </a:endParaRPr>
                    </a:p>
                  </a:txBody>
                  <a:tcPr marL="0" marR="0" marT="0" marB="0">
                    <a:lnB w="6350" cap="flat" cmpd="sng">
                      <a:solidFill>
                        <a:srgbClr val="000000"/>
                      </a:solidFill>
                      <a:prstDash val="solid"/>
                      <a:round/>
                      <a:headEnd type="none" w="sm" len="sm"/>
                      <a:tailEnd type="none" w="sm" len="sm"/>
                    </a:lnB>
                    <a:solidFill>
                      <a:srgbClr val="00FF00"/>
                    </a:solidFill>
                  </a:tcPr>
                </a:tc>
                <a:tc>
                  <a:txBody>
                    <a:bodyPr/>
                    <a:lstStyle/>
                    <a:p>
                      <a:pPr marL="0" lvl="0" indent="0" algn="r" rtl="0">
                        <a:spcBef>
                          <a:spcPts val="0"/>
                        </a:spcBef>
                        <a:spcAft>
                          <a:spcPts val="0"/>
                        </a:spcAft>
                        <a:buNone/>
                      </a:pPr>
                      <a:endParaRPr sz="1000">
                        <a:solidFill>
                          <a:srgbClr val="0000FF"/>
                        </a:solidFill>
                      </a:endParaRPr>
                    </a:p>
                  </a:txBody>
                  <a:tcPr marL="0" marR="0" marT="0" marB="0">
                    <a:lnB w="6350" cap="flat" cmpd="sng">
                      <a:solidFill>
                        <a:srgbClr val="000000"/>
                      </a:solidFill>
                      <a:prstDash val="solid"/>
                      <a:round/>
                      <a:headEnd type="none" w="sm" len="sm"/>
                      <a:tailEnd type="none" w="sm" len="sm"/>
                    </a:lnB>
                    <a:solidFill>
                      <a:srgbClr val="00FF00"/>
                    </a:solidFill>
                  </a:tcPr>
                </a:tc>
                <a:tc>
                  <a:txBody>
                    <a:bodyPr/>
                    <a:lstStyle/>
                    <a:p>
                      <a:pPr marL="0" lvl="0" indent="0" algn="r" rtl="0">
                        <a:spcBef>
                          <a:spcPts val="0"/>
                        </a:spcBef>
                        <a:spcAft>
                          <a:spcPts val="0"/>
                        </a:spcAft>
                        <a:buNone/>
                      </a:pPr>
                      <a:endParaRPr sz="1000">
                        <a:solidFill>
                          <a:srgbClr val="0000FF"/>
                        </a:solidFill>
                      </a:endParaRPr>
                    </a:p>
                  </a:txBody>
                  <a:tcPr marL="0" marR="0" marT="0" marB="0">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317225">
                <a:tc vMerge="1">
                  <a:txBody>
                    <a:bodyPr/>
                    <a:lstStyle/>
                    <a:p>
                      <a:endParaRPr lang="en-US"/>
                    </a:p>
                  </a:txBody>
                  <a:tcPr/>
                </a:tc>
                <a:tc>
                  <a:txBody>
                    <a:bodyPr/>
                    <a:lstStyle/>
                    <a:p>
                      <a:pPr marL="0" lvl="0" indent="0" algn="r" rtl="0">
                        <a:spcBef>
                          <a:spcPts val="0"/>
                        </a:spcBef>
                        <a:spcAft>
                          <a:spcPts val="0"/>
                        </a:spcAft>
                        <a:buNone/>
                      </a:pPr>
                      <a:endParaRPr sz="1000">
                        <a:solidFill>
                          <a:srgbClr val="0000FF"/>
                        </a:solidFill>
                      </a:endParaRPr>
                    </a:p>
                  </a:txBody>
                  <a:tcPr marL="0" marR="0" marT="0" marB="0">
                    <a:lnB w="6350"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000" b="1"/>
                        <a:t>Low</a:t>
                      </a:r>
                      <a:endParaRPr sz="1000"/>
                    </a:p>
                  </a:txBody>
                  <a:tcPr marL="0" marR="0" marT="0" marB="0">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000" b="1"/>
                        <a:t>Medium</a:t>
                      </a:r>
                      <a:endParaRPr sz="1000"/>
                    </a:p>
                  </a:txBody>
                  <a:tcPr marL="0" marR="0" marT="0" marB="0">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000" b="1"/>
                        <a:t>High</a:t>
                      </a:r>
                      <a:endParaRPr sz="1000"/>
                    </a:p>
                  </a:txBody>
                  <a:tcPr marL="0" marR="0" marT="0" marB="0">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86375">
                <a:tc>
                  <a:txBody>
                    <a:bodyPr/>
                    <a:lstStyle/>
                    <a:p>
                      <a:pPr marL="0" lvl="0" indent="0" algn="r" rtl="0">
                        <a:spcBef>
                          <a:spcPts val="0"/>
                        </a:spcBef>
                        <a:spcAft>
                          <a:spcPts val="0"/>
                        </a:spcAft>
                        <a:buNone/>
                      </a:pPr>
                      <a:endParaRPr sz="1000">
                        <a:solidFill>
                          <a:srgbClr val="0000FF"/>
                        </a:solidFill>
                      </a:endParaRPr>
                    </a:p>
                  </a:txBody>
                  <a:tcPr marL="0" marR="0" marT="0" marB="0">
                    <a:solidFill>
                      <a:srgbClr val="000000"/>
                    </a:solidFill>
                  </a:tcPr>
                </a:tc>
                <a:tc gridSpan="4">
                  <a:txBody>
                    <a:bodyPr/>
                    <a:lstStyle/>
                    <a:p>
                      <a:pPr marL="0" lvl="0" indent="0" algn="ctr" rtl="0">
                        <a:spcBef>
                          <a:spcPts val="0"/>
                        </a:spcBef>
                        <a:spcAft>
                          <a:spcPts val="0"/>
                        </a:spcAft>
                        <a:buNone/>
                      </a:pPr>
                      <a:r>
                        <a:rPr lang="en-US" sz="1000" b="1">
                          <a:solidFill>
                            <a:srgbClr val="FFFFFF"/>
                          </a:solidFill>
                        </a:rPr>
                        <a:t>Probability</a:t>
                      </a:r>
                      <a:endParaRPr sz="1000">
                        <a:solidFill>
                          <a:srgbClr val="FFFFFF"/>
                        </a:solidFill>
                      </a:endParaRPr>
                    </a:p>
                  </a:txBody>
                  <a:tcPr marL="0" marR="0" marT="0" marB="0">
                    <a:lnT w="6350" cap="flat" cmpd="sng">
                      <a:solidFill>
                        <a:srgbClr val="000000"/>
                      </a:solidFill>
                      <a:prstDash val="solid"/>
                      <a:round/>
                      <a:headEnd type="none" w="sm" len="sm"/>
                      <a:tailEnd type="none" w="sm" len="sm"/>
                    </a:lnT>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481" name="Google Shape;481;gcbbf4fe584_8_6"/>
          <p:cNvSpPr txBox="1"/>
          <p:nvPr/>
        </p:nvSpPr>
        <p:spPr>
          <a:xfrm>
            <a:off x="107450" y="1003700"/>
            <a:ext cx="2672400" cy="30378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SzPts val="1500"/>
              <a:buFont typeface="Karla"/>
              <a:buChar char="●"/>
            </a:pPr>
            <a:r>
              <a:rPr lang="en-US" sz="1300" b="1">
                <a:latin typeface="Times New Roman"/>
                <a:ea typeface="Times New Roman"/>
                <a:cs typeface="Times New Roman"/>
                <a:sym typeface="Times New Roman"/>
              </a:rPr>
              <a:t>High</a:t>
            </a:r>
            <a:r>
              <a:rPr lang="en-US" sz="1300">
                <a:latin typeface="Times New Roman"/>
                <a:ea typeface="Times New Roman"/>
                <a:cs typeface="Times New Roman"/>
                <a:sym typeface="Times New Roman"/>
              </a:rPr>
              <a:t> – Risk that has the potential to greatly impact project cost, project schedule or performance</a:t>
            </a:r>
            <a:endParaRPr sz="1300">
              <a:latin typeface="Times New Roman"/>
              <a:ea typeface="Times New Roman"/>
              <a:cs typeface="Times New Roman"/>
              <a:sym typeface="Times New Roman"/>
            </a:endParaRPr>
          </a:p>
          <a:p>
            <a:pPr marL="457200" lvl="0" indent="-323850" algn="just" rtl="0">
              <a:lnSpc>
                <a:spcPct val="115000"/>
              </a:lnSpc>
              <a:spcBef>
                <a:spcPts val="0"/>
              </a:spcBef>
              <a:spcAft>
                <a:spcPts val="0"/>
              </a:spcAft>
              <a:buSzPts val="1500"/>
              <a:buFont typeface="Karla"/>
              <a:buChar char="●"/>
            </a:pPr>
            <a:r>
              <a:rPr lang="en-US" sz="1300" b="1">
                <a:latin typeface="Times New Roman"/>
                <a:ea typeface="Times New Roman"/>
                <a:cs typeface="Times New Roman"/>
                <a:sym typeface="Times New Roman"/>
              </a:rPr>
              <a:t>Medium </a:t>
            </a:r>
            <a:r>
              <a:rPr lang="en-US" sz="1300">
                <a:latin typeface="Times New Roman"/>
                <a:ea typeface="Times New Roman"/>
                <a:cs typeface="Times New Roman"/>
                <a:sym typeface="Times New Roman"/>
              </a:rPr>
              <a:t>– Risk that has the potential to slightly impact project cost, project schedule or performance</a:t>
            </a:r>
            <a:endParaRPr sz="1300">
              <a:latin typeface="Times New Roman"/>
              <a:ea typeface="Times New Roman"/>
              <a:cs typeface="Times New Roman"/>
              <a:sym typeface="Times New Roman"/>
            </a:endParaRPr>
          </a:p>
          <a:p>
            <a:pPr marL="457200" lvl="0" indent="-323850" algn="just" rtl="0">
              <a:lnSpc>
                <a:spcPct val="115000"/>
              </a:lnSpc>
              <a:spcBef>
                <a:spcPts val="0"/>
              </a:spcBef>
              <a:spcAft>
                <a:spcPts val="0"/>
              </a:spcAft>
              <a:buSzPts val="1500"/>
              <a:buFont typeface="Karla"/>
              <a:buChar char="●"/>
            </a:pPr>
            <a:r>
              <a:rPr lang="en-US" sz="1300" b="1">
                <a:latin typeface="Times New Roman"/>
                <a:ea typeface="Times New Roman"/>
                <a:cs typeface="Times New Roman"/>
                <a:sym typeface="Times New Roman"/>
              </a:rPr>
              <a:t>Low</a:t>
            </a:r>
            <a:r>
              <a:rPr lang="en-US" sz="1300">
                <a:latin typeface="Times New Roman"/>
                <a:ea typeface="Times New Roman"/>
                <a:cs typeface="Times New Roman"/>
                <a:sym typeface="Times New Roman"/>
              </a:rPr>
              <a:t> – Risk that has relatively little impact on cost, schedule or performance</a:t>
            </a:r>
            <a:endParaRPr sz="1300">
              <a:latin typeface="Times New Roman"/>
              <a:ea typeface="Times New Roman"/>
              <a:cs typeface="Times New Roman"/>
              <a:sym typeface="Times New Roman"/>
            </a:endParaRPr>
          </a:p>
          <a:p>
            <a:pPr marL="457200" lvl="0" indent="0" algn="l" rtl="0">
              <a:spcBef>
                <a:spcPts val="0"/>
              </a:spcBef>
              <a:spcAft>
                <a:spcPts val="0"/>
              </a:spcAft>
              <a:buNone/>
            </a:pPr>
            <a:endParaRPr>
              <a:latin typeface="Karla"/>
              <a:ea typeface="Karla"/>
              <a:cs typeface="Karla"/>
              <a:sym typeface="Karla"/>
            </a:endParaRPr>
          </a:p>
        </p:txBody>
      </p:sp>
      <p:sp>
        <p:nvSpPr>
          <p:cNvPr id="482" name="Google Shape;482;gcbbf4fe584_8_6"/>
          <p:cNvSpPr txBox="1"/>
          <p:nvPr/>
        </p:nvSpPr>
        <p:spPr>
          <a:xfrm>
            <a:off x="3133775" y="4038975"/>
            <a:ext cx="5076300" cy="1320600"/>
          </a:xfrm>
          <a:prstGeom prst="rect">
            <a:avLst/>
          </a:prstGeom>
          <a:noFill/>
          <a:ln>
            <a:noFill/>
          </a:ln>
        </p:spPr>
        <p:txBody>
          <a:bodyPr spcFirstLastPara="1" wrap="square" lIns="91425" tIns="91425" rIns="91425" bIns="91425" anchor="t" anchorCtr="0">
            <a:spAutoFit/>
          </a:bodyPr>
          <a:lstStyle/>
          <a:p>
            <a:pPr marL="457200" lvl="0" indent="-311150" algn="just" rtl="0">
              <a:lnSpc>
                <a:spcPct val="115000"/>
              </a:lnSpc>
              <a:spcBef>
                <a:spcPts val="0"/>
              </a:spcBef>
              <a:spcAft>
                <a:spcPts val="0"/>
              </a:spcAft>
              <a:buSzPts val="1300"/>
              <a:buFont typeface="Times New Roman"/>
              <a:buChar char="●"/>
            </a:pPr>
            <a:r>
              <a:rPr lang="en-US" sz="1300" b="1">
                <a:latin typeface="Times New Roman"/>
                <a:ea typeface="Times New Roman"/>
                <a:cs typeface="Times New Roman"/>
                <a:sym typeface="Times New Roman"/>
              </a:rPr>
              <a:t>High </a:t>
            </a:r>
            <a:r>
              <a:rPr lang="en-US" sz="1300">
                <a:latin typeface="Times New Roman"/>
                <a:ea typeface="Times New Roman"/>
                <a:cs typeface="Times New Roman"/>
                <a:sym typeface="Times New Roman"/>
              </a:rPr>
              <a:t>– Greater than 70% probability of occurrence of the time</a:t>
            </a:r>
            <a:endParaRPr sz="13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Char char="●"/>
            </a:pPr>
            <a:r>
              <a:rPr lang="en-US" sz="1300" b="1">
                <a:latin typeface="Times New Roman"/>
                <a:ea typeface="Times New Roman"/>
                <a:cs typeface="Times New Roman"/>
                <a:sym typeface="Times New Roman"/>
              </a:rPr>
              <a:t>Medium</a:t>
            </a:r>
            <a:r>
              <a:rPr lang="en-US" sz="1300">
                <a:latin typeface="Times New Roman"/>
                <a:ea typeface="Times New Roman"/>
                <a:cs typeface="Times New Roman"/>
                <a:sym typeface="Times New Roman"/>
              </a:rPr>
              <a:t> – Between 30% and 70% probability of occurrence of the time</a:t>
            </a:r>
            <a:endParaRPr sz="13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Char char="●"/>
            </a:pPr>
            <a:r>
              <a:rPr lang="en-US" sz="1300" b="1">
                <a:latin typeface="Times New Roman"/>
                <a:ea typeface="Times New Roman"/>
                <a:cs typeface="Times New Roman"/>
                <a:sym typeface="Times New Roman"/>
              </a:rPr>
              <a:t>Low </a:t>
            </a:r>
            <a:r>
              <a:rPr lang="en-US" sz="1300">
                <a:latin typeface="Times New Roman"/>
                <a:ea typeface="Times New Roman"/>
                <a:cs typeface="Times New Roman"/>
                <a:sym typeface="Times New Roman"/>
              </a:rPr>
              <a:t>– Below 30% probability of occurrence of the time</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Karla"/>
              <a:ea typeface="Karla"/>
              <a:cs typeface="Karla"/>
              <a:sym typeface="Karla"/>
            </a:endParaRPr>
          </a:p>
        </p:txBody>
      </p:sp>
      <p:sp>
        <p:nvSpPr>
          <p:cNvPr id="483" name="Google Shape;483;gcbbf4fe584_8_6"/>
          <p:cNvSpPr txBox="1"/>
          <p:nvPr/>
        </p:nvSpPr>
        <p:spPr>
          <a:xfrm>
            <a:off x="335750" y="255175"/>
            <a:ext cx="6016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999999"/>
                </a:solidFill>
                <a:latin typeface="Montserrat"/>
                <a:ea typeface="Montserrat"/>
                <a:cs typeface="Montserrat"/>
                <a:sym typeface="Montserrat"/>
              </a:rPr>
              <a:t>Risk Analysis</a:t>
            </a:r>
            <a:endParaRPr sz="2400" b="1">
              <a:solidFill>
                <a:srgbClr val="999999"/>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cbbf4fe584_8_20"/>
          <p:cNvSpPr txBox="1">
            <a:spLocks noGrp="1"/>
          </p:cNvSpPr>
          <p:nvPr>
            <p:ph type="title"/>
          </p:nvPr>
        </p:nvSpPr>
        <p:spPr>
          <a:xfrm>
            <a:off x="422050" y="19515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Risk Response Planning</a:t>
            </a:r>
            <a:endParaRPr/>
          </a:p>
        </p:txBody>
      </p:sp>
      <p:sp>
        <p:nvSpPr>
          <p:cNvPr id="489" name="Google Shape;489;gcbbf4fe584_8_20"/>
          <p:cNvSpPr txBox="1">
            <a:spLocks noGrp="1"/>
          </p:cNvSpPr>
          <p:nvPr>
            <p:ph type="body" idx="1"/>
          </p:nvPr>
        </p:nvSpPr>
        <p:spPr>
          <a:xfrm>
            <a:off x="556225" y="994625"/>
            <a:ext cx="7058400" cy="35850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rgbClr val="000000"/>
              </a:buClr>
              <a:buSzPts val="2000"/>
              <a:buChar char="●"/>
            </a:pPr>
            <a:r>
              <a:rPr lang="en-US" b="1">
                <a:solidFill>
                  <a:srgbClr val="000000"/>
                </a:solidFill>
              </a:rPr>
              <a:t>Avoid</a:t>
            </a:r>
            <a:r>
              <a:rPr lang="en-US">
                <a:solidFill>
                  <a:srgbClr val="000000"/>
                </a:solidFill>
              </a:rPr>
              <a:t> – eliminate the threat by eliminating the cause</a:t>
            </a:r>
            <a:endParaRPr>
              <a:solidFill>
                <a:srgbClr val="000000"/>
              </a:solidFill>
            </a:endParaRPr>
          </a:p>
          <a:p>
            <a:pPr marL="457200" lvl="0" indent="0" algn="l" rtl="0">
              <a:spcBef>
                <a:spcPts val="600"/>
              </a:spcBef>
              <a:spcAft>
                <a:spcPts val="0"/>
              </a:spcAft>
              <a:buNone/>
            </a:pPr>
            <a:endParaRPr>
              <a:solidFill>
                <a:srgbClr val="000000"/>
              </a:solidFill>
            </a:endParaRPr>
          </a:p>
          <a:p>
            <a:pPr marL="457200" lvl="0" indent="-355600" algn="l" rtl="0">
              <a:spcBef>
                <a:spcPts val="600"/>
              </a:spcBef>
              <a:spcAft>
                <a:spcPts val="0"/>
              </a:spcAft>
              <a:buClr>
                <a:srgbClr val="000000"/>
              </a:buClr>
              <a:buSzPts val="2000"/>
              <a:buChar char="●"/>
            </a:pPr>
            <a:r>
              <a:rPr lang="en-US" b="1">
                <a:solidFill>
                  <a:srgbClr val="000000"/>
                </a:solidFill>
              </a:rPr>
              <a:t>Mitigate</a:t>
            </a:r>
            <a:r>
              <a:rPr lang="en-US">
                <a:solidFill>
                  <a:srgbClr val="000000"/>
                </a:solidFill>
              </a:rPr>
              <a:t> – Identify ways to reduce the probability or the impact of the risk</a:t>
            </a:r>
            <a:endParaRPr>
              <a:solidFill>
                <a:srgbClr val="000000"/>
              </a:solidFill>
            </a:endParaRPr>
          </a:p>
          <a:p>
            <a:pPr marL="457200" lvl="0" indent="0" algn="l" rtl="0">
              <a:spcBef>
                <a:spcPts val="600"/>
              </a:spcBef>
              <a:spcAft>
                <a:spcPts val="0"/>
              </a:spcAft>
              <a:buNone/>
            </a:pPr>
            <a:endParaRPr>
              <a:solidFill>
                <a:srgbClr val="000000"/>
              </a:solidFill>
            </a:endParaRPr>
          </a:p>
          <a:p>
            <a:pPr marL="457200" lvl="0" indent="-355600" algn="l" rtl="0">
              <a:spcBef>
                <a:spcPts val="600"/>
              </a:spcBef>
              <a:spcAft>
                <a:spcPts val="0"/>
              </a:spcAft>
              <a:buClr>
                <a:srgbClr val="000000"/>
              </a:buClr>
              <a:buSzPts val="2000"/>
              <a:buChar char="●"/>
            </a:pPr>
            <a:r>
              <a:rPr lang="en-US" b="1">
                <a:solidFill>
                  <a:srgbClr val="000000"/>
                </a:solidFill>
              </a:rPr>
              <a:t>Accept</a:t>
            </a:r>
            <a:r>
              <a:rPr lang="en-US">
                <a:solidFill>
                  <a:srgbClr val="000000"/>
                </a:solidFill>
              </a:rPr>
              <a:t> – Nothing will be done </a:t>
            </a:r>
            <a:endParaRPr>
              <a:solidFill>
                <a:srgbClr val="000000"/>
              </a:solidFill>
            </a:endParaRPr>
          </a:p>
          <a:p>
            <a:pPr marL="457200" lvl="0" indent="0" algn="l" rtl="0">
              <a:spcBef>
                <a:spcPts val="600"/>
              </a:spcBef>
              <a:spcAft>
                <a:spcPts val="0"/>
              </a:spcAft>
              <a:buNone/>
            </a:pPr>
            <a:endParaRPr>
              <a:solidFill>
                <a:srgbClr val="000000"/>
              </a:solidFill>
            </a:endParaRPr>
          </a:p>
          <a:p>
            <a:pPr marL="457200" lvl="0" indent="-355600" algn="l" rtl="0">
              <a:spcBef>
                <a:spcPts val="600"/>
              </a:spcBef>
              <a:spcAft>
                <a:spcPts val="0"/>
              </a:spcAft>
              <a:buClr>
                <a:srgbClr val="000000"/>
              </a:buClr>
              <a:buSzPts val="2000"/>
              <a:buChar char="●"/>
            </a:pPr>
            <a:r>
              <a:rPr lang="en-US" b="1">
                <a:solidFill>
                  <a:srgbClr val="000000"/>
                </a:solidFill>
              </a:rPr>
              <a:t>Transfer</a:t>
            </a:r>
            <a:r>
              <a:rPr lang="en-US">
                <a:solidFill>
                  <a:srgbClr val="000000"/>
                </a:solidFill>
              </a:rPr>
              <a:t> – Make another party responsible for the risk (buy insurance, outsourcing)</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cbbf4fe584_8_25"/>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Risk Monitoring Plan</a:t>
            </a:r>
            <a:endParaRPr/>
          </a:p>
        </p:txBody>
      </p:sp>
      <p:sp>
        <p:nvSpPr>
          <p:cNvPr id="495" name="Google Shape;495;gcbbf4fe584_8_25"/>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US" sz="1700">
                <a:solidFill>
                  <a:srgbClr val="595959"/>
                </a:solidFill>
                <a:latin typeface="Montserrat"/>
                <a:ea typeface="Montserrat"/>
                <a:cs typeface="Montserrat"/>
                <a:sym typeface="Montserrat"/>
              </a:rPr>
              <a:t>Team weekly meeting</a:t>
            </a:r>
            <a:endParaRPr sz="1700">
              <a:solidFill>
                <a:srgbClr val="595959"/>
              </a:solidFill>
              <a:latin typeface="Montserrat"/>
              <a:ea typeface="Montserrat"/>
              <a:cs typeface="Montserrat"/>
              <a:sym typeface="Montserrat"/>
            </a:endParaRPr>
          </a:p>
          <a:p>
            <a:pPr marL="457200" lvl="0" indent="-355600" algn="l" rtl="0">
              <a:spcBef>
                <a:spcPts val="0"/>
              </a:spcBef>
              <a:spcAft>
                <a:spcPts val="0"/>
              </a:spcAft>
              <a:buSzPts val="2000"/>
              <a:buChar char="●"/>
            </a:pPr>
            <a:r>
              <a:rPr lang="en-US"/>
              <a:t>Review Risk log every meeting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6"/>
          <p:cNvSpPr txBox="1">
            <a:spLocks noGrp="1"/>
          </p:cNvSpPr>
          <p:nvPr>
            <p:ph type="title"/>
          </p:nvPr>
        </p:nvSpPr>
        <p:spPr>
          <a:xfrm>
            <a:off x="250100" y="217650"/>
            <a:ext cx="4801500" cy="409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85000"/>
              </a:lnSpc>
              <a:spcBef>
                <a:spcPts val="0"/>
              </a:spcBef>
              <a:spcAft>
                <a:spcPts val="0"/>
              </a:spcAft>
              <a:buClr>
                <a:schemeClr val="dk2"/>
              </a:buClr>
              <a:buSzPct val="116666"/>
              <a:buFont typeface="Corbel"/>
              <a:buNone/>
            </a:pPr>
            <a:r>
              <a:rPr lang="en-US"/>
              <a:t>RISK Log</a:t>
            </a:r>
            <a:endParaRPr/>
          </a:p>
        </p:txBody>
      </p:sp>
      <p:graphicFrame>
        <p:nvGraphicFramePr>
          <p:cNvPr id="501" name="Google Shape;501;p16"/>
          <p:cNvGraphicFramePr/>
          <p:nvPr/>
        </p:nvGraphicFramePr>
        <p:xfrm>
          <a:off x="250100" y="802550"/>
          <a:ext cx="8404725" cy="3611880"/>
        </p:xfrm>
        <a:graphic>
          <a:graphicData uri="http://schemas.openxmlformats.org/drawingml/2006/table">
            <a:tbl>
              <a:tblPr>
                <a:noFill/>
                <a:tableStyleId>{9E309EDE-1FA5-4144-A7EC-3D367CD28A73}</a:tableStyleId>
              </a:tblPr>
              <a:tblGrid>
                <a:gridCol w="1200675">
                  <a:extLst>
                    <a:ext uri="{9D8B030D-6E8A-4147-A177-3AD203B41FA5}">
                      <a16:colId xmlns:a16="http://schemas.microsoft.com/office/drawing/2014/main" val="20000"/>
                    </a:ext>
                  </a:extLst>
                </a:gridCol>
                <a:gridCol w="1200675">
                  <a:extLst>
                    <a:ext uri="{9D8B030D-6E8A-4147-A177-3AD203B41FA5}">
                      <a16:colId xmlns:a16="http://schemas.microsoft.com/office/drawing/2014/main" val="20001"/>
                    </a:ext>
                  </a:extLst>
                </a:gridCol>
                <a:gridCol w="1200675">
                  <a:extLst>
                    <a:ext uri="{9D8B030D-6E8A-4147-A177-3AD203B41FA5}">
                      <a16:colId xmlns:a16="http://schemas.microsoft.com/office/drawing/2014/main" val="20002"/>
                    </a:ext>
                  </a:extLst>
                </a:gridCol>
                <a:gridCol w="1200675">
                  <a:extLst>
                    <a:ext uri="{9D8B030D-6E8A-4147-A177-3AD203B41FA5}">
                      <a16:colId xmlns:a16="http://schemas.microsoft.com/office/drawing/2014/main" val="20003"/>
                    </a:ext>
                  </a:extLst>
                </a:gridCol>
                <a:gridCol w="1200675">
                  <a:extLst>
                    <a:ext uri="{9D8B030D-6E8A-4147-A177-3AD203B41FA5}">
                      <a16:colId xmlns:a16="http://schemas.microsoft.com/office/drawing/2014/main" val="20004"/>
                    </a:ext>
                  </a:extLst>
                </a:gridCol>
                <a:gridCol w="1200675">
                  <a:extLst>
                    <a:ext uri="{9D8B030D-6E8A-4147-A177-3AD203B41FA5}">
                      <a16:colId xmlns:a16="http://schemas.microsoft.com/office/drawing/2014/main" val="20005"/>
                    </a:ext>
                  </a:extLst>
                </a:gridCol>
                <a:gridCol w="1200675">
                  <a:extLst>
                    <a:ext uri="{9D8B030D-6E8A-4147-A177-3AD203B41FA5}">
                      <a16:colId xmlns:a16="http://schemas.microsoft.com/office/drawing/2014/main" val="20006"/>
                    </a:ext>
                  </a:extLst>
                </a:gridCol>
              </a:tblGrid>
              <a:tr h="399475">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Risk</a:t>
                      </a:r>
                      <a:endParaRPr sz="1000">
                        <a:solidFill>
                          <a:srgbClr val="FFFFFF"/>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Description</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Probability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Impact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Qualitative Analysis of Priority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Indicators</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Mitigating Strategy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735200">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Availability of staff</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Unavailable staff due to other course work or illness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Medium</a:t>
                      </a:r>
                      <a:endParaRPr sz="11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p>
                      <a:pPr marL="0" lvl="0" indent="-1270" algn="just" rtl="0">
                        <a:spcBef>
                          <a:spcPts val="0"/>
                        </a:spcBef>
                        <a:spcAft>
                          <a:spcPts val="0"/>
                        </a:spcAft>
                        <a:buNone/>
                      </a:pPr>
                      <a:r>
                        <a:rPr lang="en-US" sz="1000">
                          <a:latin typeface="Times New Roman"/>
                          <a:ea typeface="Times New Roman"/>
                          <a:cs typeface="Times New Roman"/>
                          <a:sym typeface="Times New Roman"/>
                        </a:rPr>
                        <a:t>Less staff will delay the project and may result in lower quality</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Staff unable to attend meeting or delay in their process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The staff schedule should be taken into consideration when assigning work. Important processes cannot rely on one staff,</a:t>
                      </a:r>
                      <a:r>
                        <a:rPr lang="en-US" sz="1200">
                          <a:latin typeface="Times New Roman"/>
                          <a:ea typeface="Times New Roman"/>
                          <a:cs typeface="Times New Roman"/>
                          <a:sym typeface="Times New Roman"/>
                        </a:rPr>
                        <a:t> </a:t>
                      </a:r>
                      <a:r>
                        <a:rPr lang="en-US" sz="1000">
                          <a:latin typeface="Times New Roman"/>
                          <a:ea typeface="Times New Roman"/>
                          <a:cs typeface="Times New Roman"/>
                          <a:sym typeface="Times New Roman"/>
                        </a:rPr>
                        <a:t>Any staff who is absent should have other staff continue his work.</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35200">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Bugs in the application</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A flaw in the system is released at the final application release, causing the application to not run correctly or at all</a:t>
                      </a:r>
                      <a:endParaRPr sz="1000">
                        <a:latin typeface="Times New Roman"/>
                        <a:ea typeface="Times New Roman"/>
                        <a:cs typeface="Times New Roman"/>
                        <a:sym typeface="Times New Roman"/>
                      </a:endParaRPr>
                    </a:p>
                    <a:p>
                      <a:pPr marL="0" lvl="0" indent="-1270" algn="l" rtl="0">
                        <a:spcBef>
                          <a:spcPts val="0"/>
                        </a:spcBef>
                        <a:spcAft>
                          <a:spcPts val="0"/>
                        </a:spcAft>
                        <a:buNone/>
                      </a:pP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p>
                      <a:pPr marL="0" lvl="0" indent="-1270" algn="l" rtl="0">
                        <a:spcBef>
                          <a:spcPts val="0"/>
                        </a:spcBef>
                        <a:spcAft>
                          <a:spcPts val="0"/>
                        </a:spcAft>
                        <a:buNone/>
                      </a:pPr>
                      <a:r>
                        <a:rPr lang="en-US" sz="1000">
                          <a:latin typeface="Times New Roman"/>
                          <a:ea typeface="Times New Roman"/>
                          <a:cs typeface="Times New Roman"/>
                          <a:sym typeface="Times New Roman"/>
                        </a:rPr>
                        <a:t>A large bug in the system will need extra time for the project and if found at a later stage may make the product undeliverable to stakeholders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Output results are not as expected.</a:t>
                      </a:r>
                      <a:r>
                        <a:rPr lang="en-US" sz="1200">
                          <a:latin typeface="Times New Roman"/>
                          <a:ea typeface="Times New Roman"/>
                          <a:cs typeface="Times New Roman"/>
                          <a:sym typeface="Times New Roman"/>
                        </a:rPr>
                        <a:t> </a:t>
                      </a:r>
                      <a:r>
                        <a:rPr lang="en-US" sz="1000">
                          <a:latin typeface="Times New Roman"/>
                          <a:ea typeface="Times New Roman"/>
                          <a:cs typeface="Times New Roman"/>
                          <a:sym typeface="Times New Roman"/>
                        </a:rPr>
                        <a:t>Unexpected error message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Perform a complete black box test, white box test. unit test and system test. Perform code review when the code is complete.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5C2A25ED-09CB-4791-9DC7-B12F9FFD4B30}"/>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506" name="Google Shape;506;gcbbf4fe584_8_39"/>
          <p:cNvGraphicFramePr/>
          <p:nvPr/>
        </p:nvGraphicFramePr>
        <p:xfrm>
          <a:off x="369638" y="95250"/>
          <a:ext cx="8404725" cy="4953000"/>
        </p:xfrm>
        <a:graphic>
          <a:graphicData uri="http://schemas.openxmlformats.org/drawingml/2006/table">
            <a:tbl>
              <a:tblPr>
                <a:noFill/>
                <a:tableStyleId>{9E309EDE-1FA5-4144-A7EC-3D367CD28A73}</a:tableStyleId>
              </a:tblPr>
              <a:tblGrid>
                <a:gridCol w="1200675">
                  <a:extLst>
                    <a:ext uri="{9D8B030D-6E8A-4147-A177-3AD203B41FA5}">
                      <a16:colId xmlns:a16="http://schemas.microsoft.com/office/drawing/2014/main" val="20000"/>
                    </a:ext>
                  </a:extLst>
                </a:gridCol>
                <a:gridCol w="1200675">
                  <a:extLst>
                    <a:ext uri="{9D8B030D-6E8A-4147-A177-3AD203B41FA5}">
                      <a16:colId xmlns:a16="http://schemas.microsoft.com/office/drawing/2014/main" val="20001"/>
                    </a:ext>
                  </a:extLst>
                </a:gridCol>
                <a:gridCol w="1200675">
                  <a:extLst>
                    <a:ext uri="{9D8B030D-6E8A-4147-A177-3AD203B41FA5}">
                      <a16:colId xmlns:a16="http://schemas.microsoft.com/office/drawing/2014/main" val="20002"/>
                    </a:ext>
                  </a:extLst>
                </a:gridCol>
                <a:gridCol w="1200675">
                  <a:extLst>
                    <a:ext uri="{9D8B030D-6E8A-4147-A177-3AD203B41FA5}">
                      <a16:colId xmlns:a16="http://schemas.microsoft.com/office/drawing/2014/main" val="20003"/>
                    </a:ext>
                  </a:extLst>
                </a:gridCol>
                <a:gridCol w="1200675">
                  <a:extLst>
                    <a:ext uri="{9D8B030D-6E8A-4147-A177-3AD203B41FA5}">
                      <a16:colId xmlns:a16="http://schemas.microsoft.com/office/drawing/2014/main" val="20004"/>
                    </a:ext>
                  </a:extLst>
                </a:gridCol>
                <a:gridCol w="1200675">
                  <a:extLst>
                    <a:ext uri="{9D8B030D-6E8A-4147-A177-3AD203B41FA5}">
                      <a16:colId xmlns:a16="http://schemas.microsoft.com/office/drawing/2014/main" val="20005"/>
                    </a:ext>
                  </a:extLst>
                </a:gridCol>
                <a:gridCol w="1200675">
                  <a:extLst>
                    <a:ext uri="{9D8B030D-6E8A-4147-A177-3AD203B41FA5}">
                      <a16:colId xmlns:a16="http://schemas.microsoft.com/office/drawing/2014/main" val="20006"/>
                    </a:ext>
                  </a:extLst>
                </a:gridCol>
              </a:tblGrid>
              <a:tr h="405450">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Risk</a:t>
                      </a:r>
                      <a:endParaRPr sz="1000">
                        <a:solidFill>
                          <a:srgbClr val="FFFFFF"/>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Description</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Probability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Impact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Qualitative Analysis of Priority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Indicators</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Mitigating Strategy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2122700">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Deliverables not done in time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By the deadline given, the application is not finished. Negotiation extensions with stakeholders will lead to feature creep and extended workload.</a:t>
                      </a:r>
                      <a:endParaRPr sz="1000">
                        <a:latin typeface="Times New Roman"/>
                        <a:ea typeface="Times New Roman"/>
                        <a:cs typeface="Times New Roman"/>
                        <a:sym typeface="Times New Roman"/>
                      </a:endParaRPr>
                    </a:p>
                    <a:p>
                      <a:pPr marL="0" lvl="0" indent="-1270" algn="l" rtl="0">
                        <a:spcBef>
                          <a:spcPts val="0"/>
                        </a:spcBef>
                        <a:spcAft>
                          <a:spcPts val="0"/>
                        </a:spcAft>
                        <a:buNone/>
                      </a:pPr>
                      <a:endParaRPr sz="1000">
                        <a:latin typeface="Times New Roman"/>
                        <a:ea typeface="Times New Roman"/>
                        <a:cs typeface="Times New Roman"/>
                        <a:sym typeface="Times New Roman"/>
                      </a:endParaRPr>
                    </a:p>
                    <a:p>
                      <a:pPr marL="0" lvl="0" indent="-1270" algn="l" rtl="0">
                        <a:spcBef>
                          <a:spcPts val="0"/>
                        </a:spcBef>
                        <a:spcAft>
                          <a:spcPts val="0"/>
                        </a:spcAft>
                        <a:buNone/>
                      </a:pP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p>
                      <a:pPr marL="0" lvl="0" indent="-1270" algn="l" rtl="0">
                        <a:spcBef>
                          <a:spcPts val="0"/>
                        </a:spcBef>
                        <a:spcAft>
                          <a:spcPts val="0"/>
                        </a:spcAft>
                        <a:buNone/>
                      </a:pPr>
                      <a:r>
                        <a:rPr lang="en-US" sz="1000">
                          <a:latin typeface="Times New Roman"/>
                          <a:ea typeface="Times New Roman"/>
                          <a:cs typeface="Times New Roman"/>
                          <a:sym typeface="Times New Roman"/>
                        </a:rPr>
                        <a:t>Due to many factors, the project may become delayed at various points making it not possible to deliver the full application on time.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Late delivery of software updates.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Hold regular meetings to ensure the project is on schedule and resolve any impediments the project may be facing.</a:t>
                      </a:r>
                      <a:endParaRPr sz="1000">
                        <a:latin typeface="Times New Roman"/>
                        <a:ea typeface="Times New Roman"/>
                        <a:cs typeface="Times New Roman"/>
                        <a:sym typeface="Times New Roman"/>
                      </a:endParaRPr>
                    </a:p>
                    <a:p>
                      <a:pPr marL="0" lvl="0" indent="-1270" algn="l" rtl="0">
                        <a:spcBef>
                          <a:spcPts val="0"/>
                        </a:spcBef>
                        <a:spcAft>
                          <a:spcPts val="0"/>
                        </a:spcAft>
                        <a:buNone/>
                      </a:pPr>
                      <a:r>
                        <a:rPr lang="en-US" sz="1000">
                          <a:latin typeface="Times New Roman"/>
                          <a:ea typeface="Times New Roman"/>
                          <a:cs typeface="Times New Roman"/>
                          <a:sym typeface="Times New Roman"/>
                        </a:rPr>
                        <a:t>Project Manager should ensure the project is running smoothly and reallocate manpower and resources as needed</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22700">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Hardware unable to function</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Hardware fail during development and testing process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Low</a:t>
                      </a:r>
                      <a:br>
                        <a:rPr lang="en-US" sz="1000">
                          <a:latin typeface="Times New Roman"/>
                          <a:ea typeface="Times New Roman"/>
                          <a:cs typeface="Times New Roman"/>
                          <a:sym typeface="Times New Roman"/>
                        </a:rPr>
                      </a:br>
                      <a:r>
                        <a:rPr lang="en-US" sz="1000">
                          <a:latin typeface="Times New Roman"/>
                          <a:ea typeface="Times New Roman"/>
                          <a:cs typeface="Times New Roman"/>
                          <a:sym typeface="Times New Roman"/>
                        </a:rPr>
                        <a:t>The hardware used in this project has a low chance of failure, and it is easy to find replacements.</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The computer cannot be turned on and the web page cannot be accessed. After the app is compiled, it cannot be installed on a mobile phone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After the SRS is completed, prepare all relevant hardware and ensure that all hardware is working properly. More than that, prepare a certain amount of hardware redundancy to ensure that there is backup hardware for replacement after hardware failure.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cbbf4fe584_8_47"/>
          <p:cNvSpPr txBox="1">
            <a:spLocks noGrp="1"/>
          </p:cNvSpPr>
          <p:nvPr>
            <p:ph type="title"/>
          </p:nvPr>
        </p:nvSpPr>
        <p:spPr>
          <a:xfrm>
            <a:off x="250100" y="217650"/>
            <a:ext cx="4801500" cy="409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85000"/>
              </a:lnSpc>
              <a:spcBef>
                <a:spcPts val="0"/>
              </a:spcBef>
              <a:spcAft>
                <a:spcPts val="0"/>
              </a:spcAft>
              <a:buClr>
                <a:schemeClr val="dk2"/>
              </a:buClr>
              <a:buSzPct val="116666"/>
              <a:buFont typeface="Corbel"/>
              <a:buNone/>
            </a:pPr>
            <a:r>
              <a:rPr lang="en-US"/>
              <a:t>Risk Log</a:t>
            </a:r>
            <a:endParaRPr/>
          </a:p>
        </p:txBody>
      </p:sp>
      <p:graphicFrame>
        <p:nvGraphicFramePr>
          <p:cNvPr id="512" name="Google Shape;512;gcbbf4fe584_8_47"/>
          <p:cNvGraphicFramePr/>
          <p:nvPr/>
        </p:nvGraphicFramePr>
        <p:xfrm>
          <a:off x="250100" y="802550"/>
          <a:ext cx="8404725" cy="3149600"/>
        </p:xfrm>
        <a:graphic>
          <a:graphicData uri="http://schemas.openxmlformats.org/drawingml/2006/table">
            <a:tbl>
              <a:tblPr>
                <a:noFill/>
                <a:tableStyleId>{9E309EDE-1FA5-4144-A7EC-3D367CD28A73}</a:tableStyleId>
              </a:tblPr>
              <a:tblGrid>
                <a:gridCol w="1200675">
                  <a:extLst>
                    <a:ext uri="{9D8B030D-6E8A-4147-A177-3AD203B41FA5}">
                      <a16:colId xmlns:a16="http://schemas.microsoft.com/office/drawing/2014/main" val="20000"/>
                    </a:ext>
                  </a:extLst>
                </a:gridCol>
                <a:gridCol w="1200675">
                  <a:extLst>
                    <a:ext uri="{9D8B030D-6E8A-4147-A177-3AD203B41FA5}">
                      <a16:colId xmlns:a16="http://schemas.microsoft.com/office/drawing/2014/main" val="20001"/>
                    </a:ext>
                  </a:extLst>
                </a:gridCol>
                <a:gridCol w="1200675">
                  <a:extLst>
                    <a:ext uri="{9D8B030D-6E8A-4147-A177-3AD203B41FA5}">
                      <a16:colId xmlns:a16="http://schemas.microsoft.com/office/drawing/2014/main" val="20002"/>
                    </a:ext>
                  </a:extLst>
                </a:gridCol>
                <a:gridCol w="1200675">
                  <a:extLst>
                    <a:ext uri="{9D8B030D-6E8A-4147-A177-3AD203B41FA5}">
                      <a16:colId xmlns:a16="http://schemas.microsoft.com/office/drawing/2014/main" val="20003"/>
                    </a:ext>
                  </a:extLst>
                </a:gridCol>
                <a:gridCol w="1200675">
                  <a:extLst>
                    <a:ext uri="{9D8B030D-6E8A-4147-A177-3AD203B41FA5}">
                      <a16:colId xmlns:a16="http://schemas.microsoft.com/office/drawing/2014/main" val="20004"/>
                    </a:ext>
                  </a:extLst>
                </a:gridCol>
                <a:gridCol w="1200675">
                  <a:extLst>
                    <a:ext uri="{9D8B030D-6E8A-4147-A177-3AD203B41FA5}">
                      <a16:colId xmlns:a16="http://schemas.microsoft.com/office/drawing/2014/main" val="20005"/>
                    </a:ext>
                  </a:extLst>
                </a:gridCol>
                <a:gridCol w="1200675">
                  <a:extLst>
                    <a:ext uri="{9D8B030D-6E8A-4147-A177-3AD203B41FA5}">
                      <a16:colId xmlns:a16="http://schemas.microsoft.com/office/drawing/2014/main" val="20006"/>
                    </a:ext>
                  </a:extLst>
                </a:gridCol>
              </a:tblGrid>
              <a:tr h="399475">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Risk</a:t>
                      </a:r>
                      <a:endParaRPr sz="1000">
                        <a:solidFill>
                          <a:srgbClr val="FFFFFF"/>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Description</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Probability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Impact Level</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Qualitative Analysis of Priority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Indicators</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tc>
                  <a:txBody>
                    <a:bodyPr/>
                    <a:lstStyle/>
                    <a:p>
                      <a:pPr marL="0" lvl="0" indent="-1270" algn="l" rtl="0">
                        <a:spcBef>
                          <a:spcPts val="0"/>
                        </a:spcBef>
                        <a:spcAft>
                          <a:spcPts val="0"/>
                        </a:spcAft>
                        <a:buNone/>
                      </a:pPr>
                      <a:r>
                        <a:rPr lang="en-US" sz="1000" b="1">
                          <a:solidFill>
                            <a:srgbClr val="FFFFFF"/>
                          </a:solidFill>
                          <a:latin typeface="Times New Roman"/>
                          <a:ea typeface="Times New Roman"/>
                          <a:cs typeface="Times New Roman"/>
                          <a:sym typeface="Times New Roman"/>
                        </a:rPr>
                        <a:t>Mitigating Strategy</a:t>
                      </a:r>
                      <a:endParaRPr sz="1000">
                        <a:solidFill>
                          <a:srgbClr val="FFFFFF"/>
                        </a:solidFill>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735200">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Unexpected change in requirements </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Stakeholders change their requirements halfway through the development lifecycle.</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p>
                      <a:pPr marL="0" lvl="0" indent="-1270" algn="l" rtl="0">
                        <a:spcBef>
                          <a:spcPts val="0"/>
                        </a:spcBef>
                        <a:spcAft>
                          <a:spcPts val="0"/>
                        </a:spcAft>
                        <a:buNone/>
                      </a:pPr>
                      <a:r>
                        <a:rPr lang="en-US" sz="1000">
                          <a:latin typeface="Times New Roman"/>
                          <a:ea typeface="Times New Roman"/>
                          <a:cs typeface="Times New Roman"/>
                          <a:sym typeface="Times New Roman"/>
                        </a:rPr>
                        <a:t>Requirement changes beyond expectations will have a significant impact on the project, and even cause the project to fail to complete on schedule. However, the probability of changing requirements in this project is very low, so the overall Priority should be Medium</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Some functions cannot be implemented as expected.</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70" algn="l" rtl="0">
                        <a:spcBef>
                          <a:spcPts val="0"/>
                        </a:spcBef>
                        <a:spcAft>
                          <a:spcPts val="0"/>
                        </a:spcAft>
                        <a:buNone/>
                      </a:pPr>
                      <a:r>
                        <a:rPr lang="en-US" sz="1000">
                          <a:latin typeface="Times New Roman"/>
                          <a:ea typeface="Times New Roman"/>
                          <a:cs typeface="Times New Roman"/>
                          <a:sym typeface="Times New Roman"/>
                        </a:rPr>
                        <a:t>When analyzing requirements, the team’s ability and experience should be integrated to consider how to achieve it, and solutions should be prepared in advance for more difficult requirements.</a:t>
                      </a:r>
                      <a:r>
                        <a:rPr lang="en-US" sz="1200">
                          <a:latin typeface="Times New Roman"/>
                          <a:ea typeface="Times New Roman"/>
                          <a:cs typeface="Times New Roman"/>
                          <a:sym typeface="Times New Roman"/>
                        </a:rPr>
                        <a:t> </a:t>
                      </a:r>
                      <a:r>
                        <a:rPr lang="en-US" sz="1000">
                          <a:latin typeface="Times New Roman"/>
                          <a:ea typeface="Times New Roman"/>
                          <a:cs typeface="Times New Roman"/>
                          <a:sym typeface="Times New Roman"/>
                        </a:rPr>
                        <a:t>The requirements that the team may not be able to fulfill should not be promised lightly.</a:t>
                      </a:r>
                      <a:endParaRPr sz="10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cbbf4fe584_2_1490"/>
          <p:cNvSpPr txBox="1">
            <a:spLocks noGrp="1"/>
          </p:cNvSpPr>
          <p:nvPr>
            <p:ph type="body" idx="1"/>
          </p:nvPr>
        </p:nvSpPr>
        <p:spPr>
          <a:xfrm>
            <a:off x="902989" y="994360"/>
            <a:ext cx="7338000" cy="3154800"/>
          </a:xfrm>
          <a:prstGeom prst="rect">
            <a:avLst/>
          </a:prstGeom>
        </p:spPr>
        <p:txBody>
          <a:bodyPr spcFirstLastPara="1" wrap="square" lIns="91425" tIns="45700" rIns="91425" bIns="45700" anchor="ctr" anchorCtr="0">
            <a:normAutofit/>
          </a:bodyPr>
          <a:lstStyle/>
          <a:p>
            <a:pPr marL="0" lvl="0" indent="0" algn="ctr" rtl="0">
              <a:spcBef>
                <a:spcPts val="900"/>
              </a:spcBef>
              <a:spcAft>
                <a:spcPts val="150"/>
              </a:spcAft>
              <a:buNone/>
            </a:pPr>
            <a:r>
              <a:rPr lang="en-US" sz="9600"/>
              <a:t>Q &amp; A</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4"/>
          <p:cNvSpPr/>
          <p:nvPr/>
        </p:nvSpPr>
        <p:spPr>
          <a:xfrm>
            <a:off x="2286" y="132081"/>
            <a:ext cx="9141714" cy="12344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0" y="0"/>
            <a:ext cx="9139566"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16" name="Google Shape;116;p4"/>
          <p:cNvSpPr txBox="1">
            <a:spLocks noGrp="1"/>
          </p:cNvSpPr>
          <p:nvPr>
            <p:ph type="title"/>
          </p:nvPr>
        </p:nvSpPr>
        <p:spPr>
          <a:xfrm>
            <a:off x="70857" y="180138"/>
            <a:ext cx="5044500" cy="7425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lt1"/>
              </a:buClr>
              <a:buSzPts val="2800"/>
              <a:buFont typeface="Corbel"/>
              <a:buNone/>
            </a:pPr>
            <a:r>
              <a:rPr lang="en-US" sz="3600">
                <a:solidFill>
                  <a:schemeClr val="lt1"/>
                </a:solidFill>
              </a:rPr>
              <a:t>Memoria</a:t>
            </a:r>
            <a:endParaRPr sz="3600">
              <a:solidFill>
                <a:schemeClr val="lt1"/>
              </a:solidFill>
            </a:endParaRPr>
          </a:p>
        </p:txBody>
      </p:sp>
      <p:sp>
        <p:nvSpPr>
          <p:cNvPr id="117" name="Google Shape;117;p4"/>
          <p:cNvSpPr txBox="1">
            <a:spLocks noGrp="1"/>
          </p:cNvSpPr>
          <p:nvPr>
            <p:ph type="body" idx="2"/>
          </p:nvPr>
        </p:nvSpPr>
        <p:spPr>
          <a:xfrm>
            <a:off x="372650" y="1020850"/>
            <a:ext cx="4440900" cy="3702600"/>
          </a:xfrm>
          <a:prstGeom prst="rect">
            <a:avLst/>
          </a:prstGeom>
          <a:noFill/>
          <a:ln>
            <a:noFill/>
          </a:ln>
        </p:spPr>
        <p:txBody>
          <a:bodyPr spcFirstLastPara="1" wrap="square" lIns="91425" tIns="45700" rIns="91425" bIns="45700" anchor="t" anchorCtr="0">
            <a:normAutofit/>
          </a:bodyPr>
          <a:lstStyle/>
          <a:p>
            <a:pPr marL="457200" lvl="0" indent="-330200" algn="l" rtl="0">
              <a:lnSpc>
                <a:spcPct val="200000"/>
              </a:lnSpc>
              <a:spcBef>
                <a:spcPts val="600"/>
              </a:spcBef>
              <a:spcAft>
                <a:spcPts val="0"/>
              </a:spcAft>
              <a:buClr>
                <a:srgbClr val="F6B239"/>
              </a:buClr>
              <a:buSzPts val="1600"/>
              <a:buChar char="▸"/>
            </a:pPr>
            <a:r>
              <a:rPr lang="en-US" sz="1600" b="1">
                <a:solidFill>
                  <a:srgbClr val="F6B239"/>
                </a:solidFill>
              </a:rPr>
              <a:t>Colour Recall </a:t>
            </a:r>
            <a:endParaRPr sz="1600" b="1">
              <a:solidFill>
                <a:srgbClr val="F6B239"/>
              </a:solidFill>
            </a:endParaRPr>
          </a:p>
          <a:p>
            <a:pPr marL="914400" lvl="1" indent="-311150" algn="l" rtl="0">
              <a:lnSpc>
                <a:spcPct val="200000"/>
              </a:lnSpc>
              <a:spcBef>
                <a:spcPts val="0"/>
              </a:spcBef>
              <a:spcAft>
                <a:spcPts val="0"/>
              </a:spcAft>
              <a:buClr>
                <a:schemeClr val="lt1"/>
              </a:buClr>
              <a:buSzPts val="1300"/>
              <a:buChar char="▹"/>
            </a:pPr>
            <a:r>
              <a:rPr lang="en-US" sz="1300">
                <a:solidFill>
                  <a:schemeClr val="lt1"/>
                </a:solidFill>
              </a:rPr>
              <a:t>Memory</a:t>
            </a:r>
            <a:endParaRPr sz="1400">
              <a:solidFill>
                <a:schemeClr val="lt1"/>
              </a:solidFill>
            </a:endParaRPr>
          </a:p>
          <a:p>
            <a:pPr marL="457200" lvl="0" indent="-330200" algn="l" rtl="0">
              <a:lnSpc>
                <a:spcPct val="200000"/>
              </a:lnSpc>
              <a:spcBef>
                <a:spcPts val="0"/>
              </a:spcBef>
              <a:spcAft>
                <a:spcPts val="0"/>
              </a:spcAft>
              <a:buClr>
                <a:srgbClr val="F6B239"/>
              </a:buClr>
              <a:buSzPts val="1600"/>
              <a:buChar char="▸"/>
            </a:pPr>
            <a:r>
              <a:rPr lang="en-US" sz="1600" b="1">
                <a:solidFill>
                  <a:srgbClr val="F6B239"/>
                </a:solidFill>
              </a:rPr>
              <a:t>Quick Finger</a:t>
            </a:r>
            <a:endParaRPr sz="1600" b="1">
              <a:solidFill>
                <a:srgbClr val="F6B239"/>
              </a:solidFill>
            </a:endParaRPr>
          </a:p>
          <a:p>
            <a:pPr marL="914400" lvl="1" indent="-311150" algn="l" rtl="0">
              <a:lnSpc>
                <a:spcPct val="200000"/>
              </a:lnSpc>
              <a:spcBef>
                <a:spcPts val="0"/>
              </a:spcBef>
              <a:spcAft>
                <a:spcPts val="0"/>
              </a:spcAft>
              <a:buClr>
                <a:schemeClr val="lt1"/>
              </a:buClr>
              <a:buSzPts val="1300"/>
              <a:buChar char="▹"/>
            </a:pPr>
            <a:r>
              <a:rPr lang="en-US" sz="1300">
                <a:solidFill>
                  <a:schemeClr val="lt1"/>
                </a:solidFill>
              </a:rPr>
              <a:t>Reaction Speed</a:t>
            </a:r>
            <a:endParaRPr sz="1300">
              <a:solidFill>
                <a:schemeClr val="lt1"/>
              </a:solidFill>
            </a:endParaRPr>
          </a:p>
          <a:p>
            <a:pPr marL="457200" lvl="0" indent="-330200" algn="l" rtl="0">
              <a:lnSpc>
                <a:spcPct val="200000"/>
              </a:lnSpc>
              <a:spcBef>
                <a:spcPts val="0"/>
              </a:spcBef>
              <a:spcAft>
                <a:spcPts val="0"/>
              </a:spcAft>
              <a:buClr>
                <a:srgbClr val="F6B239"/>
              </a:buClr>
              <a:buSzPts val="1600"/>
              <a:buChar char="▸"/>
            </a:pPr>
            <a:r>
              <a:rPr lang="en-US" sz="1600" b="1">
                <a:solidFill>
                  <a:srgbClr val="F6B239"/>
                </a:solidFill>
              </a:rPr>
              <a:t>Mental Math</a:t>
            </a:r>
            <a:endParaRPr sz="1600" b="1">
              <a:solidFill>
                <a:srgbClr val="F6B239"/>
              </a:solidFill>
            </a:endParaRPr>
          </a:p>
          <a:p>
            <a:pPr marL="914400" lvl="1" indent="-311150" algn="l" rtl="0">
              <a:lnSpc>
                <a:spcPct val="200000"/>
              </a:lnSpc>
              <a:spcBef>
                <a:spcPts val="0"/>
              </a:spcBef>
              <a:spcAft>
                <a:spcPts val="0"/>
              </a:spcAft>
              <a:buClr>
                <a:schemeClr val="lt1"/>
              </a:buClr>
              <a:buSzPts val="1300"/>
              <a:buChar char="▹"/>
            </a:pPr>
            <a:r>
              <a:rPr lang="en-US" sz="1300">
                <a:solidFill>
                  <a:schemeClr val="lt1"/>
                </a:solidFill>
              </a:rPr>
              <a:t>Memory + Arithmetic</a:t>
            </a:r>
            <a:endParaRPr sz="1300">
              <a:solidFill>
                <a:schemeClr val="lt1"/>
              </a:solidFill>
            </a:endParaRPr>
          </a:p>
          <a:p>
            <a:pPr marL="457200" lvl="0" indent="-330200" algn="l" rtl="0">
              <a:lnSpc>
                <a:spcPct val="200000"/>
              </a:lnSpc>
              <a:spcBef>
                <a:spcPts val="0"/>
              </a:spcBef>
              <a:spcAft>
                <a:spcPts val="0"/>
              </a:spcAft>
              <a:buClr>
                <a:schemeClr val="lt1"/>
              </a:buClr>
              <a:buSzPts val="1600"/>
              <a:buChar char="▸"/>
            </a:pPr>
            <a:r>
              <a:rPr lang="en-US" sz="1600" b="1">
                <a:solidFill>
                  <a:schemeClr val="lt1"/>
                </a:solidFill>
              </a:rPr>
              <a:t>Android &amp; iOS </a:t>
            </a:r>
            <a:endParaRPr sz="1600" b="1">
              <a:solidFill>
                <a:schemeClr val="lt1"/>
              </a:solidFill>
            </a:endParaRPr>
          </a:p>
          <a:p>
            <a:pPr marL="457200" lvl="0" indent="-330200" algn="l" rtl="0">
              <a:lnSpc>
                <a:spcPct val="200000"/>
              </a:lnSpc>
              <a:spcBef>
                <a:spcPts val="0"/>
              </a:spcBef>
              <a:spcAft>
                <a:spcPts val="0"/>
              </a:spcAft>
              <a:buClr>
                <a:schemeClr val="lt1"/>
              </a:buClr>
              <a:buSzPts val="1600"/>
              <a:buChar char="▸"/>
            </a:pPr>
            <a:r>
              <a:rPr lang="en-US" sz="1600" b="1">
                <a:solidFill>
                  <a:schemeClr val="lt1"/>
                </a:solidFill>
              </a:rPr>
              <a:t>Web portal for analytics</a:t>
            </a:r>
            <a:endParaRPr sz="1600" b="1">
              <a:solidFill>
                <a:schemeClr val="lt1"/>
              </a:solidFill>
            </a:endParaRPr>
          </a:p>
        </p:txBody>
      </p:sp>
      <p:sp>
        <p:nvSpPr>
          <p:cNvPr id="118" name="Google Shape;118;p4"/>
          <p:cNvSpPr/>
          <p:nvPr/>
        </p:nvSpPr>
        <p:spPr>
          <a:xfrm>
            <a:off x="5168389" y="0"/>
            <a:ext cx="397561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19" name="Google Shape;119;p4"/>
          <p:cNvPicPr preferRelativeResize="0"/>
          <p:nvPr/>
        </p:nvPicPr>
        <p:blipFill>
          <a:blip r:embed="rId3">
            <a:alphaModFix/>
          </a:blip>
          <a:stretch>
            <a:fillRect/>
          </a:stretch>
        </p:blipFill>
        <p:spPr>
          <a:xfrm>
            <a:off x="6213800" y="424125"/>
            <a:ext cx="2415251" cy="4187300"/>
          </a:xfrm>
          <a:prstGeom prst="rect">
            <a:avLst/>
          </a:prstGeom>
          <a:noFill/>
          <a:ln>
            <a:noFill/>
          </a:ln>
        </p:spPr>
      </p:pic>
      <p:pic>
        <p:nvPicPr>
          <p:cNvPr id="120" name="Google Shape;120;p4"/>
          <p:cNvPicPr preferRelativeResize="0"/>
          <p:nvPr/>
        </p:nvPicPr>
        <p:blipFill>
          <a:blip r:embed="rId4">
            <a:alphaModFix/>
          </a:blip>
          <a:stretch>
            <a:fillRect/>
          </a:stretch>
        </p:blipFill>
        <p:spPr>
          <a:xfrm>
            <a:off x="6110298" y="-64775"/>
            <a:ext cx="2627027" cy="5051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gcbbf4fe584_2_128"/>
          <p:cNvPicPr preferRelativeResize="0"/>
          <p:nvPr/>
        </p:nvPicPr>
        <p:blipFill>
          <a:blip r:embed="rId3">
            <a:alphaModFix/>
          </a:blip>
          <a:stretch>
            <a:fillRect/>
          </a:stretch>
        </p:blipFill>
        <p:spPr>
          <a:xfrm>
            <a:off x="3537200" y="504162"/>
            <a:ext cx="2069500" cy="4486752"/>
          </a:xfrm>
          <a:prstGeom prst="rect">
            <a:avLst/>
          </a:prstGeom>
          <a:noFill/>
          <a:ln>
            <a:noFill/>
          </a:ln>
        </p:spPr>
      </p:pic>
      <p:pic>
        <p:nvPicPr>
          <p:cNvPr id="126" name="Google Shape;126;gcbbf4fe584_2_128"/>
          <p:cNvPicPr preferRelativeResize="0"/>
          <p:nvPr/>
        </p:nvPicPr>
        <p:blipFill>
          <a:blip r:embed="rId4">
            <a:alphaModFix/>
          </a:blip>
          <a:stretch>
            <a:fillRect/>
          </a:stretch>
        </p:blipFill>
        <p:spPr>
          <a:xfrm>
            <a:off x="6324775" y="504212"/>
            <a:ext cx="2069500" cy="4486724"/>
          </a:xfrm>
          <a:prstGeom prst="rect">
            <a:avLst/>
          </a:prstGeom>
          <a:noFill/>
          <a:ln>
            <a:noFill/>
          </a:ln>
        </p:spPr>
      </p:pic>
      <p:pic>
        <p:nvPicPr>
          <p:cNvPr id="127" name="Google Shape;127;gcbbf4fe584_2_128"/>
          <p:cNvPicPr preferRelativeResize="0"/>
          <p:nvPr/>
        </p:nvPicPr>
        <p:blipFill>
          <a:blip r:embed="rId5">
            <a:alphaModFix/>
          </a:blip>
          <a:stretch>
            <a:fillRect/>
          </a:stretch>
        </p:blipFill>
        <p:spPr>
          <a:xfrm>
            <a:off x="749625" y="504203"/>
            <a:ext cx="2069500" cy="4486720"/>
          </a:xfrm>
          <a:prstGeom prst="rect">
            <a:avLst/>
          </a:prstGeom>
          <a:noFill/>
          <a:ln>
            <a:noFill/>
          </a:ln>
        </p:spPr>
      </p:pic>
      <p:sp>
        <p:nvSpPr>
          <p:cNvPr id="128" name="Google Shape;128;gcbbf4fe584_2_128"/>
          <p:cNvSpPr txBox="1"/>
          <p:nvPr/>
        </p:nvSpPr>
        <p:spPr>
          <a:xfrm>
            <a:off x="749625" y="104000"/>
            <a:ext cx="2069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Karla"/>
                <a:ea typeface="Karla"/>
                <a:cs typeface="Karla"/>
                <a:sym typeface="Karla"/>
              </a:rPr>
              <a:t>Colour Recall</a:t>
            </a:r>
            <a:endParaRPr sz="1600" b="1">
              <a:latin typeface="Karla"/>
              <a:ea typeface="Karla"/>
              <a:cs typeface="Karla"/>
              <a:sym typeface="Karla"/>
            </a:endParaRPr>
          </a:p>
        </p:txBody>
      </p:sp>
      <p:sp>
        <p:nvSpPr>
          <p:cNvPr id="129" name="Google Shape;129;gcbbf4fe584_2_128"/>
          <p:cNvSpPr txBox="1"/>
          <p:nvPr/>
        </p:nvSpPr>
        <p:spPr>
          <a:xfrm>
            <a:off x="3537250" y="104000"/>
            <a:ext cx="2069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Karla"/>
                <a:ea typeface="Karla"/>
                <a:cs typeface="Karla"/>
                <a:sym typeface="Karla"/>
              </a:rPr>
              <a:t>Quick Finger</a:t>
            </a:r>
            <a:endParaRPr sz="1600" b="1">
              <a:latin typeface="Karla"/>
              <a:ea typeface="Karla"/>
              <a:cs typeface="Karla"/>
              <a:sym typeface="Karla"/>
            </a:endParaRPr>
          </a:p>
        </p:txBody>
      </p:sp>
      <p:sp>
        <p:nvSpPr>
          <p:cNvPr id="130" name="Google Shape;130;gcbbf4fe584_2_128"/>
          <p:cNvSpPr txBox="1"/>
          <p:nvPr/>
        </p:nvSpPr>
        <p:spPr>
          <a:xfrm>
            <a:off x="6324775" y="104000"/>
            <a:ext cx="2069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Karla"/>
                <a:ea typeface="Karla"/>
                <a:cs typeface="Karla"/>
                <a:sym typeface="Karla"/>
              </a:rPr>
              <a:t>Mental Math</a:t>
            </a:r>
            <a:endParaRPr sz="1600" b="1">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gcbbf4fe584_2_134"/>
          <p:cNvPicPr preferRelativeResize="0"/>
          <p:nvPr/>
        </p:nvPicPr>
        <p:blipFill>
          <a:blip r:embed="rId3">
            <a:alphaModFix/>
          </a:blip>
          <a:stretch>
            <a:fillRect/>
          </a:stretch>
        </p:blipFill>
        <p:spPr>
          <a:xfrm>
            <a:off x="152400" y="433600"/>
            <a:ext cx="8839200" cy="4276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cbbf4fe584_2_154"/>
          <p:cNvSpPr/>
          <p:nvPr/>
        </p:nvSpPr>
        <p:spPr>
          <a:xfrm>
            <a:off x="4138850" y="2327250"/>
            <a:ext cx="3267600" cy="136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gcbbf4fe584_2_154"/>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Core technologies</a:t>
            </a:r>
            <a:endParaRPr/>
          </a:p>
        </p:txBody>
      </p:sp>
      <p:pic>
        <p:nvPicPr>
          <p:cNvPr id="142" name="Google Shape;142;gcbbf4fe584_2_154"/>
          <p:cNvPicPr preferRelativeResize="0"/>
          <p:nvPr/>
        </p:nvPicPr>
        <p:blipFill>
          <a:blip r:embed="rId3">
            <a:alphaModFix/>
          </a:blip>
          <a:stretch>
            <a:fillRect/>
          </a:stretch>
        </p:blipFill>
        <p:spPr>
          <a:xfrm>
            <a:off x="429337" y="2327263"/>
            <a:ext cx="1402174" cy="1402174"/>
          </a:xfrm>
          <a:prstGeom prst="rect">
            <a:avLst/>
          </a:prstGeom>
          <a:noFill/>
          <a:ln>
            <a:noFill/>
          </a:ln>
        </p:spPr>
      </p:pic>
      <p:pic>
        <p:nvPicPr>
          <p:cNvPr id="143" name="Google Shape;143;gcbbf4fe584_2_154"/>
          <p:cNvPicPr preferRelativeResize="0"/>
          <p:nvPr/>
        </p:nvPicPr>
        <p:blipFill>
          <a:blip r:embed="rId4">
            <a:alphaModFix/>
          </a:blip>
          <a:stretch>
            <a:fillRect/>
          </a:stretch>
        </p:blipFill>
        <p:spPr>
          <a:xfrm>
            <a:off x="4275674" y="2619713"/>
            <a:ext cx="1402199" cy="934588"/>
          </a:xfrm>
          <a:prstGeom prst="rect">
            <a:avLst/>
          </a:prstGeom>
          <a:noFill/>
          <a:ln>
            <a:noFill/>
          </a:ln>
        </p:spPr>
      </p:pic>
      <p:pic>
        <p:nvPicPr>
          <p:cNvPr id="144" name="Google Shape;144;gcbbf4fe584_2_154"/>
          <p:cNvPicPr preferRelativeResize="0"/>
          <p:nvPr/>
        </p:nvPicPr>
        <p:blipFill>
          <a:blip r:embed="rId5">
            <a:alphaModFix/>
          </a:blip>
          <a:stretch>
            <a:fillRect/>
          </a:stretch>
        </p:blipFill>
        <p:spPr>
          <a:xfrm>
            <a:off x="1831525" y="2574325"/>
            <a:ext cx="908075" cy="908075"/>
          </a:xfrm>
          <a:prstGeom prst="rect">
            <a:avLst/>
          </a:prstGeom>
          <a:noFill/>
          <a:ln>
            <a:noFill/>
          </a:ln>
        </p:spPr>
      </p:pic>
      <p:pic>
        <p:nvPicPr>
          <p:cNvPr id="145" name="Google Shape;145;gcbbf4fe584_2_154"/>
          <p:cNvPicPr preferRelativeResize="0"/>
          <p:nvPr/>
        </p:nvPicPr>
        <p:blipFill>
          <a:blip r:embed="rId6">
            <a:alphaModFix/>
          </a:blip>
          <a:stretch>
            <a:fillRect/>
          </a:stretch>
        </p:blipFill>
        <p:spPr>
          <a:xfrm>
            <a:off x="5709200" y="2449010"/>
            <a:ext cx="1343035" cy="908075"/>
          </a:xfrm>
          <a:prstGeom prst="rect">
            <a:avLst/>
          </a:prstGeom>
          <a:noFill/>
          <a:ln>
            <a:noFill/>
          </a:ln>
        </p:spPr>
      </p:pic>
      <p:sp>
        <p:nvSpPr>
          <p:cNvPr id="146" name="Google Shape;146;gcbbf4fe584_2_154"/>
          <p:cNvSpPr txBox="1"/>
          <p:nvPr/>
        </p:nvSpPr>
        <p:spPr>
          <a:xfrm>
            <a:off x="429325" y="1927050"/>
            <a:ext cx="140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6B239"/>
                </a:solidFill>
                <a:latin typeface="Karla"/>
                <a:ea typeface="Karla"/>
                <a:cs typeface="Karla"/>
                <a:sym typeface="Karla"/>
              </a:rPr>
              <a:t>Frontend </a:t>
            </a:r>
            <a:endParaRPr sz="1600" b="1">
              <a:solidFill>
                <a:srgbClr val="F6B239"/>
              </a:solidFill>
              <a:latin typeface="Karla"/>
              <a:ea typeface="Karla"/>
              <a:cs typeface="Karla"/>
              <a:sym typeface="Karla"/>
            </a:endParaRPr>
          </a:p>
        </p:txBody>
      </p:sp>
      <p:sp>
        <p:nvSpPr>
          <p:cNvPr id="147" name="Google Shape;147;gcbbf4fe584_2_154"/>
          <p:cNvSpPr txBox="1"/>
          <p:nvPr/>
        </p:nvSpPr>
        <p:spPr>
          <a:xfrm>
            <a:off x="2363500" y="1927050"/>
            <a:ext cx="503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F6B239"/>
                </a:solidFill>
                <a:latin typeface="Karla"/>
                <a:ea typeface="Karla"/>
                <a:cs typeface="Karla"/>
                <a:sym typeface="Karla"/>
              </a:rPr>
              <a:t>Backend</a:t>
            </a:r>
            <a:endParaRPr b="1">
              <a:solidFill>
                <a:srgbClr val="F6B239"/>
              </a:solidFill>
              <a:latin typeface="Karla"/>
              <a:ea typeface="Karla"/>
              <a:cs typeface="Karla"/>
              <a:sym typeface="Karla"/>
            </a:endParaRPr>
          </a:p>
        </p:txBody>
      </p:sp>
      <p:sp>
        <p:nvSpPr>
          <p:cNvPr id="148" name="Google Shape;148;gcbbf4fe584_2_154"/>
          <p:cNvSpPr txBox="1"/>
          <p:nvPr/>
        </p:nvSpPr>
        <p:spPr>
          <a:xfrm>
            <a:off x="429325" y="3414925"/>
            <a:ext cx="14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Karla"/>
                <a:ea typeface="Karla"/>
                <a:cs typeface="Karla"/>
                <a:sym typeface="Karla"/>
              </a:rPr>
              <a:t>Unity</a:t>
            </a:r>
            <a:endParaRPr>
              <a:latin typeface="Karla"/>
              <a:ea typeface="Karla"/>
              <a:cs typeface="Karla"/>
              <a:sym typeface="Karla"/>
            </a:endParaRPr>
          </a:p>
        </p:txBody>
      </p:sp>
      <p:pic>
        <p:nvPicPr>
          <p:cNvPr id="149" name="Google Shape;149;gcbbf4fe584_2_154"/>
          <p:cNvPicPr preferRelativeResize="0"/>
          <p:nvPr/>
        </p:nvPicPr>
        <p:blipFill>
          <a:blip r:embed="rId7">
            <a:alphaModFix/>
          </a:blip>
          <a:stretch>
            <a:fillRect/>
          </a:stretch>
        </p:blipFill>
        <p:spPr>
          <a:xfrm>
            <a:off x="2900902" y="2574312"/>
            <a:ext cx="773949" cy="908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pic>
        <p:nvPicPr>
          <p:cNvPr id="154" name="Google Shape;154;gcbbf4fe584_2_661"/>
          <p:cNvPicPr preferRelativeResize="0"/>
          <p:nvPr/>
        </p:nvPicPr>
        <p:blipFill>
          <a:blip r:embed="rId3">
            <a:alphaModFix/>
          </a:blip>
          <a:stretch>
            <a:fillRect/>
          </a:stretch>
        </p:blipFill>
        <p:spPr>
          <a:xfrm>
            <a:off x="159263" y="918375"/>
            <a:ext cx="8825475" cy="302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cbbf4fe584_2_114"/>
          <p:cNvSpPr txBox="1">
            <a:spLocks noGrp="1"/>
          </p:cNvSpPr>
          <p:nvPr>
            <p:ph type="title"/>
          </p:nvPr>
        </p:nvSpPr>
        <p:spPr>
          <a:xfrm>
            <a:off x="624893" y="1656659"/>
            <a:ext cx="7886700" cy="125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Demo</a:t>
            </a:r>
            <a:endParaRPr/>
          </a:p>
        </p:txBody>
      </p:sp>
    </p:spTree>
  </p:cSld>
  <p:clrMapOvr>
    <a:masterClrMapping/>
  </p:clrMapOvr>
</p:sld>
</file>

<file path=ppt/theme/theme1.xml><?xml version="1.0" encoding="utf-8"?>
<a:theme xmlns:a="http://schemas.openxmlformats.org/drawingml/2006/main" name="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385916F4BD9B419A3D6B890658D8DB" ma:contentTypeVersion="8" ma:contentTypeDescription="Create a new document." ma:contentTypeScope="" ma:versionID="01bd9a090a55c6ad3fa4dabeb8841485">
  <xsd:schema xmlns:xsd="http://www.w3.org/2001/XMLSchema" xmlns:xs="http://www.w3.org/2001/XMLSchema" xmlns:p="http://schemas.microsoft.com/office/2006/metadata/properties" xmlns:ns2="09c765ff-7620-43b0-9dd2-b6a2d8240d87" targetNamespace="http://schemas.microsoft.com/office/2006/metadata/properties" ma:root="true" ma:fieldsID="bbe415da207561e17d44a345b8ee20ce" ns2:_="">
    <xsd:import namespace="09c765ff-7620-43b0-9dd2-b6a2d8240d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c765ff-7620-43b0-9dd2-b6a2d8240d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7F2869-9889-4E03-9990-8FEEF1B8F9A8}">
  <ds:schemaRefs>
    <ds:schemaRef ds:uri="09c765ff-7620-43b0-9dd2-b6a2d8240d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210C84B-8CF1-4630-A9FB-2B0EC8C42E6D}">
  <ds:schemaRefs>
    <ds:schemaRef ds:uri="http://schemas.microsoft.com/sharepoint/v3/contenttype/forms"/>
  </ds:schemaRefs>
</ds:datastoreItem>
</file>

<file path=customXml/itemProps3.xml><?xml version="1.0" encoding="utf-8"?>
<ds:datastoreItem xmlns:ds="http://schemas.openxmlformats.org/officeDocument/2006/customXml" ds:itemID="{4B6DEE93-44F2-461C-B39F-31576333D78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36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Arviragus template</vt:lpstr>
      <vt:lpstr>Team Ascension</vt:lpstr>
      <vt:lpstr>Contents</vt:lpstr>
      <vt:lpstr>BACKGROUND INFORMATION</vt:lpstr>
      <vt:lpstr>Memoria</vt:lpstr>
      <vt:lpstr>PowerPoint Presentation</vt:lpstr>
      <vt:lpstr>PowerPoint Presentation</vt:lpstr>
      <vt:lpstr>Core technologies</vt:lpstr>
      <vt:lpstr>PowerPoint Presentation</vt:lpstr>
      <vt:lpstr>Demo</vt:lpstr>
      <vt:lpstr>Design for Maintainability</vt:lpstr>
      <vt:lpstr>Early planning</vt:lpstr>
      <vt:lpstr>Standardized data pipeline</vt:lpstr>
      <vt:lpstr>Design pattern</vt:lpstr>
      <vt:lpstr>Component based architecture</vt:lpstr>
      <vt:lpstr>Version control system</vt:lpstr>
      <vt:lpstr>GIT Version Control</vt:lpstr>
      <vt:lpstr>Software Quality Assurance</vt:lpstr>
      <vt:lpstr>Technical Review</vt:lpstr>
      <vt:lpstr>Review</vt:lpstr>
      <vt:lpstr>Project Management</vt:lpstr>
      <vt:lpstr>Project Organization</vt:lpstr>
      <vt:lpstr>Project Estimation - Function Points</vt:lpstr>
      <vt:lpstr>Project Estimation - Function Points (cont.)</vt:lpstr>
      <vt:lpstr>Project Estimation</vt:lpstr>
      <vt:lpstr>Work Breakdown Structure</vt:lpstr>
      <vt:lpstr>Project Timeline Weeks 3-6</vt:lpstr>
      <vt:lpstr>Project Timeline WK 6 - 11</vt:lpstr>
      <vt:lpstr>Risk Management</vt:lpstr>
      <vt:lpstr>Purpose of Risk Management</vt:lpstr>
      <vt:lpstr>PowerPoint Presentation</vt:lpstr>
      <vt:lpstr>Risk Response Planning</vt:lpstr>
      <vt:lpstr>Risk Monitoring Plan</vt:lpstr>
      <vt:lpstr>RISK Log</vt:lpstr>
      <vt:lpstr>PowerPoint Presentation</vt:lpstr>
      <vt:lpstr>Risk Log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Ascension</dc:title>
  <dc:creator>zhenwei zhenwei</dc:creator>
  <cp:revision>1</cp:revision>
  <dcterms:modified xsi:type="dcterms:W3CDTF">2021-10-16T07:25:51Z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0x010100AD385916F4BD9B419A3D6B890658D8DB</vt:lpwstr>
  </property>
</Properties>
</file>